
<file path=[Content_Types].xml><?xml version="1.0" encoding="utf-8"?>
<Types xmlns="http://schemas.openxmlformats.org/package/2006/content-types">
  <Default Extension="bin" ContentType="application/vnd.ms-office.activeX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activeX/activeX3.xml" ContentType="application/vnd.ms-office.activeX+xml"/>
  <Override PartName="/ppt/activeX/activeX4.xml" ContentType="application/vnd.ms-office.activeX+xml"/>
  <Override PartName="/ppt/notesSlides/notesSlide2.xml" ContentType="application/vnd.openxmlformats-officedocument.presentationml.notesSlide+xml"/>
  <Override PartName="/ppt/activeX/activeX5.xml" ContentType="application/vnd.ms-office.activeX+xml"/>
  <Override PartName="/ppt/notesSlides/notesSlide3.xml" ContentType="application/vnd.openxmlformats-officedocument.presentationml.notesSlide+xml"/>
  <Override PartName="/ppt/activeX/activeX6.xml" ContentType="application/vnd.ms-office.activeX+xml"/>
  <Override PartName="/ppt/notesSlides/notesSlide4.xml" ContentType="application/vnd.openxmlformats-officedocument.presentationml.notesSlide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5.xml" ContentType="application/vnd.openxmlformats-officedocument.presentationml.notesSlide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theme/themeOverride1.xml" ContentType="application/vnd.openxmlformats-officedocument.themeOverride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theme/themeOverride2.xml" ContentType="application/vnd.openxmlformats-officedocument.themeOverride+xml"/>
  <Override PartName="/ppt/activeX/activeX27.xml" ContentType="application/vnd.ms-office.activeX+xml"/>
  <Override PartName="/ppt/theme/themeOverride3.xml" ContentType="application/vnd.openxmlformats-officedocument.themeOverride+xml"/>
  <Override PartName="/ppt/activeX/activeX28.xml" ContentType="application/vnd.ms-office.activeX+xml"/>
  <Override PartName="/ppt/activeX/activeX29.xml" ContentType="application/vnd.ms-office.activeX+xml"/>
  <Override PartName="/ppt/activeX/activeX30.xml" ContentType="application/vnd.ms-office.activeX+xml"/>
  <Override PartName="/ppt/activeX/activeX31.xml" ContentType="application/vnd.ms-office.activeX+xml"/>
  <Override PartName="/ppt/activeX/activeX32.xml" ContentType="application/vnd.ms-office.activeX+xml"/>
  <Override PartName="/ppt/activeX/activeX33.xml" ContentType="application/vnd.ms-office.activeX+xml"/>
  <Override PartName="/ppt/activeX/activeX34.xml" ContentType="application/vnd.ms-office.activeX+xml"/>
  <Override PartName="/ppt/notesSlides/notesSlide6.xml" ContentType="application/vnd.openxmlformats-officedocument.presentationml.notesSlide+xml"/>
  <Override PartName="/ppt/activeX/activeX35.xml" ContentType="application/vnd.ms-office.activeX+xml"/>
  <Override PartName="/ppt/activeX/activeX36.xml" ContentType="application/vnd.ms-office.activeX+xml"/>
  <Override PartName="/ppt/notesSlides/notesSlide7.xml" ContentType="application/vnd.openxmlformats-officedocument.presentationml.notesSlide+xml"/>
  <Override PartName="/ppt/activeX/activeX37.xml" ContentType="application/vnd.ms-office.activeX+xml"/>
  <Override PartName="/ppt/activeX/activeX38.xml" ContentType="application/vnd.ms-office.activeX+xml"/>
  <Override PartName="/ppt/notesSlides/notesSlide8.xml" ContentType="application/vnd.openxmlformats-officedocument.presentationml.notesSlide+xml"/>
  <Override PartName="/ppt/activeX/activeX39.xml" ContentType="application/vnd.ms-office.activeX+xml"/>
  <Override PartName="/ppt/activeX/activeX40.xml" ContentType="application/vnd.ms-office.activeX+xml"/>
  <Override PartName="/ppt/activeX/activeX41.xml" ContentType="application/vnd.ms-office.activeX+xml"/>
  <Override PartName="/ppt/activeX/activeX42.xml" ContentType="application/vnd.ms-office.activeX+xml"/>
  <Override PartName="/ppt/activeX/activeX4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49"/>
  </p:notesMasterIdLst>
  <p:sldIdLst>
    <p:sldId id="260" r:id="rId8"/>
    <p:sldId id="258" r:id="rId9"/>
    <p:sldId id="259" r:id="rId10"/>
    <p:sldId id="256" r:id="rId11"/>
    <p:sldId id="257" r:id="rId12"/>
    <p:sldId id="262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74" r:id="rId27"/>
    <p:sldId id="275" r:id="rId28"/>
    <p:sldId id="276" r:id="rId29"/>
    <p:sldId id="277" r:id="rId30"/>
    <p:sldId id="280" r:id="rId31"/>
    <p:sldId id="278" r:id="rId32"/>
    <p:sldId id="290" r:id="rId33"/>
    <p:sldId id="279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ikejaotis" id="{6FA11BD6-B9F6-4A52-8C5F-985E3815CE83}">
          <p14:sldIdLst>
            <p14:sldId id="260"/>
            <p14:sldId id="258"/>
            <p14:sldId id="259"/>
            <p14:sldId id="256"/>
            <p14:sldId id="257"/>
            <p14:sldId id="262"/>
            <p14:sldId id="261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1"/>
            <p14:sldId id="274"/>
            <p14:sldId id="275"/>
            <p14:sldId id="276"/>
            <p14:sldId id="277"/>
            <p14:sldId id="280"/>
            <p14:sldId id="278"/>
            <p14:sldId id="290"/>
          </p14:sldIdLst>
        </p14:section>
        <p14:section name="Development" id="{C0502CE5-FBAC-48CE-92BA-E66C43034551}">
          <p14:sldIdLst>
            <p14:sldId id="279"/>
            <p14:sldId id="282"/>
            <p14:sldId id="283"/>
            <p14:sldId id="284"/>
          </p14:sldIdLst>
        </p14:section>
        <p14:section name="SetupExperience" id="{E0E5CA67-DB6A-4E4B-A4D6-7C04FC6EA4A1}">
          <p14:sldIdLst>
            <p14:sldId id="285"/>
            <p14:sldId id="286"/>
            <p14:sldId id="287"/>
            <p14:sldId id="288"/>
            <p14:sldId id="289"/>
            <p14:sldId id="292"/>
            <p14:sldId id="293"/>
            <p14:sldId id="294"/>
            <p14:sldId id="295"/>
            <p14:sldId id="296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FBFBF"/>
    <a:srgbClr val="FFFFFF"/>
    <a:srgbClr val="C06E00"/>
    <a:srgbClr val="909090"/>
    <a:srgbClr val="262626"/>
    <a:srgbClr val="19D600"/>
    <a:srgbClr val="9EFF01"/>
    <a:srgbClr val="FFDB01"/>
    <a:srgbClr val="76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eskmine laad 2 – rõh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5763" autoAdjust="0"/>
  </p:normalViewPr>
  <p:slideViewPr>
    <p:cSldViewPr snapToGrid="0">
      <p:cViewPr varScale="1">
        <p:scale>
          <a:sx n="122" d="100"/>
          <a:sy n="122" d="100"/>
        </p:scale>
        <p:origin x="108" y="5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EED7A-1FB4-44A8-8ACD-66C64B00D1CC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7965D-BF8A-4F5C-89C0-F87793EBC5AE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224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0698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4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855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56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40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9930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346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6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24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9030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810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6969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7965D-BF8A-4F5C-89C0-F87793EBC5AE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5748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i pildi kohatä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ärkmete kohatäid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aidinumbri kohatä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2B74B-230E-4D06-B315-414BDE06097B}" type="slidenum">
              <a:rPr kumimoji="0" lang="et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t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3965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9401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49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361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49473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00848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192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36472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94708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7793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82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673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5470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98711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84078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73001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1609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95084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50028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52308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664096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72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510003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4178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28167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09306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47145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26283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5820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82893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88825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47796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633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1370474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7288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18946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18439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05259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351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06701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78230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17978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4827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500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131329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61623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10366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28393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654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084075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485661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16755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827394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73007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6548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5714199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639036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2969438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47793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61130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8877169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518679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36904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itel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t-EE"/>
              <a:t>Klõpsake juhteksemplari alapealkirja laadi redigeerimiseks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718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alkiri j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78383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Jaotise pä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22790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35693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8467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õrd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59493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inult peal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8721358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ü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856436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592770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486984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itel ja vertikaal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80670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altiitel ja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89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ealdisega si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2297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ldiallkirjag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t-EE" dirty="0"/>
              <a:t>Pildi lisamiseks klõpsake ikooni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t-EE"/>
              <a:t>Klõpsake juhteksemplari tekstilaadide redigeerimiseks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382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119908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7994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15894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43577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42359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811C-1603-45E6-879E-6923B28CDCD5}" type="datetimeFigureOut">
              <a:rPr lang="et-EE" smtClean="0"/>
              <a:t>08.12.2024</a:t>
            </a:fld>
            <a:endParaRPr lang="et-E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C2F1-BB36-4A97-BE68-4001D20B9BAF}" type="slidenum">
              <a:rPr lang="et-EE" smtClean="0"/>
              <a:t>‹#›</a:t>
            </a:fld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57175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t-EE"/>
              <a:t>Klõpsake juhteksemplari pealkirja laadi redigeerimiseks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t-EE"/>
              <a:t>Klõpsake juhteksemplari tekstilaadide redigeerimiseks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0D4D-039A-4572-A71D-2246E1522872}" type="datetimeFigureOut">
              <a:rPr lang="et-EE" smtClean="0"/>
              <a:t>08.12.2024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6AD6-238A-445C-8289-DBDF94239D86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0978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w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ontrol" Target="../activeX/activeX10.xml"/><Relationship Id="rId1" Type="http://schemas.openxmlformats.org/officeDocument/2006/relationships/control" Target="../activeX/activeX9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control" Target="../activeX/activeX11.xml"/><Relationship Id="rId4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control" Target="../activeX/activeX14.xml"/><Relationship Id="rId7" Type="http://schemas.openxmlformats.org/officeDocument/2006/relationships/image" Target="../media/image26.wmf"/><Relationship Id="rId2" Type="http://schemas.openxmlformats.org/officeDocument/2006/relationships/control" Target="../activeX/activeX13.xml"/><Relationship Id="rId1" Type="http://schemas.openxmlformats.org/officeDocument/2006/relationships/control" Target="../activeX/activeX12.xml"/><Relationship Id="rId6" Type="http://schemas.openxmlformats.org/officeDocument/2006/relationships/slide" Target="slide5.xml"/><Relationship Id="rId5" Type="http://schemas.openxmlformats.org/officeDocument/2006/relationships/slideLayout" Target="../slideLayouts/slideLayout46.xml"/><Relationship Id="rId4" Type="http://schemas.openxmlformats.org/officeDocument/2006/relationships/control" Target="../activeX/activeX15.xml"/><Relationship Id="rId9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6.xml"/><Relationship Id="rId4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17.xml"/><Relationship Id="rId4" Type="http://schemas.openxmlformats.org/officeDocument/2006/relationships/image" Target="../media/image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0.xml"/><Relationship Id="rId2" Type="http://schemas.openxmlformats.org/officeDocument/2006/relationships/control" Target="../activeX/activeX19.xml"/><Relationship Id="rId1" Type="http://schemas.openxmlformats.org/officeDocument/2006/relationships/control" Target="../activeX/activeX18.xml"/><Relationship Id="rId6" Type="http://schemas.openxmlformats.org/officeDocument/2006/relationships/image" Target="../media/image29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3.xml"/><Relationship Id="rId2" Type="http://schemas.openxmlformats.org/officeDocument/2006/relationships/control" Target="../activeX/activeX22.xml"/><Relationship Id="rId1" Type="http://schemas.openxmlformats.org/officeDocument/2006/relationships/control" Target="../activeX/activeX21.xml"/><Relationship Id="rId6" Type="http://schemas.openxmlformats.org/officeDocument/2006/relationships/image" Target="../media/image30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control" Target="../activeX/activeX25.xml"/><Relationship Id="rId7" Type="http://schemas.openxmlformats.org/officeDocument/2006/relationships/image" Target="../media/image31.wmf"/><Relationship Id="rId2" Type="http://schemas.openxmlformats.org/officeDocument/2006/relationships/control" Target="../activeX/activeX2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wmf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wm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control" Target="../activeX/activeX29.xml"/><Relationship Id="rId7" Type="http://schemas.openxmlformats.org/officeDocument/2006/relationships/slide" Target="slide18.xml"/><Relationship Id="rId2" Type="http://schemas.openxmlformats.org/officeDocument/2006/relationships/control" Target="../activeX/activeX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3.xml"/><Relationship Id="rId6" Type="http://schemas.openxmlformats.org/officeDocument/2006/relationships/image" Target="../media/image36.wmf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4.xml"/><Relationship Id="rId4" Type="http://schemas.openxmlformats.org/officeDocument/2006/relationships/image" Target="../media/image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6.xml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6.xml"/><Relationship Id="rId1" Type="http://schemas.openxmlformats.org/officeDocument/2006/relationships/control" Target="../activeX/activeX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slide" Target="slide23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7.xml"/><Relationship Id="rId6" Type="http://schemas.openxmlformats.org/officeDocument/2006/relationships/slide" Target="slide9.xml"/><Relationship Id="rId11" Type="http://schemas.openxmlformats.org/officeDocument/2006/relationships/slide" Target="slide13.xml"/><Relationship Id="rId5" Type="http://schemas.openxmlformats.org/officeDocument/2006/relationships/slide" Target="slide4.xml"/><Relationship Id="rId15" Type="http://schemas.openxmlformats.org/officeDocument/2006/relationships/image" Target="../media/image37.wmf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8.wmf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control" Target="../activeX/activeX41.xml"/><Relationship Id="rId7" Type="http://schemas.openxmlformats.org/officeDocument/2006/relationships/notesSlide" Target="../notesSlides/notesSlide9.xml"/><Relationship Id="rId2" Type="http://schemas.openxmlformats.org/officeDocument/2006/relationships/control" Target="../activeX/activeX40.xml"/><Relationship Id="rId1" Type="http://schemas.openxmlformats.org/officeDocument/2006/relationships/control" Target="../activeX/activeX39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41.wmf"/><Relationship Id="rId5" Type="http://schemas.openxmlformats.org/officeDocument/2006/relationships/control" Target="../activeX/activeX43.xml"/><Relationship Id="rId10" Type="http://schemas.openxmlformats.org/officeDocument/2006/relationships/image" Target="../media/image40.wmf"/><Relationship Id="rId4" Type="http://schemas.openxmlformats.org/officeDocument/2006/relationships/control" Target="../activeX/activeX42.xml"/><Relationship Id="rId9" Type="http://schemas.openxmlformats.org/officeDocument/2006/relationships/image" Target="../media/image3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emf"/><Relationship Id="rId12" Type="http://schemas.openxmlformats.org/officeDocument/2006/relationships/image" Target="../media/image10.wmf"/><Relationship Id="rId2" Type="http://schemas.openxmlformats.org/officeDocument/2006/relationships/control" Target="../activeX/activeX4.xml"/><Relationship Id="rId1" Type="http://schemas.openxmlformats.org/officeDocument/2006/relationships/control" Target="../activeX/activeX3.xml"/><Relationship Id="rId6" Type="http://schemas.openxmlformats.org/officeDocument/2006/relationships/image" Target="../media/image5.jpg"/><Relationship Id="rId11" Type="http://schemas.openxmlformats.org/officeDocument/2006/relationships/image" Target="../media/image9.wmf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7.xml"/><Relationship Id="rId5" Type="http://schemas.openxmlformats.org/officeDocument/2006/relationships/slide" Target="slide5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5.xml"/><Relationship Id="rId7" Type="http://schemas.openxmlformats.org/officeDocument/2006/relationships/image" Target="../media/image2.wm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6.emf"/><Relationship Id="rId3" Type="http://schemas.microsoft.com/office/2007/relationships/media" Target="../media/media2.wav"/><Relationship Id="rId21" Type="http://schemas.openxmlformats.org/officeDocument/2006/relationships/image" Target="../media/image19.emf"/><Relationship Id="rId7" Type="http://schemas.openxmlformats.org/officeDocument/2006/relationships/control" Target="../activeX/activeX6.xml"/><Relationship Id="rId12" Type="http://schemas.openxmlformats.org/officeDocument/2006/relationships/image" Target="../media/image13.jpeg"/><Relationship Id="rId17" Type="http://schemas.openxmlformats.org/officeDocument/2006/relationships/image" Target="../media/image15.emf"/><Relationship Id="rId2" Type="http://schemas.openxmlformats.org/officeDocument/2006/relationships/audio" Target="../media/media3.mp3"/><Relationship Id="rId16" Type="http://schemas.openxmlformats.org/officeDocument/2006/relationships/image" Target="../media/image6.emf"/><Relationship Id="rId20" Type="http://schemas.openxmlformats.org/officeDocument/2006/relationships/image" Target="../media/image18.emf"/><Relationship Id="rId1" Type="http://schemas.microsoft.com/office/2007/relationships/media" Target="../media/media3.mp3"/><Relationship Id="rId6" Type="http://schemas.openxmlformats.org/officeDocument/2006/relationships/audio" Target="../media/media1.wav"/><Relationship Id="rId11" Type="http://schemas.openxmlformats.org/officeDocument/2006/relationships/image" Target="../media/image1.png"/><Relationship Id="rId5" Type="http://schemas.microsoft.com/office/2007/relationships/media" Target="../media/media1.wav"/><Relationship Id="rId15" Type="http://schemas.openxmlformats.org/officeDocument/2006/relationships/image" Target="../media/image14.emf"/><Relationship Id="rId23" Type="http://schemas.openxmlformats.org/officeDocument/2006/relationships/image" Target="../media/image4.wmf"/><Relationship Id="rId10" Type="http://schemas.openxmlformats.org/officeDocument/2006/relationships/image" Target="../media/image12.png"/><Relationship Id="rId19" Type="http://schemas.openxmlformats.org/officeDocument/2006/relationships/image" Target="../media/image17.emf"/><Relationship Id="rId4" Type="http://schemas.openxmlformats.org/officeDocument/2006/relationships/audio" Target="../media/media2.wav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7.png"/><Relationship Id="rId22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7.xml"/><Relationship Id="rId5" Type="http://schemas.openxmlformats.org/officeDocument/2006/relationships/image" Target="../media/image21.wmf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8.xml"/><Relationship Id="rId5" Type="http://schemas.openxmlformats.org/officeDocument/2006/relationships/image" Target="../media/image4.w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hlinkClick r:id="" action="ppaction://macro?name=EnterRecovery"/>
            <a:extLst>
              <a:ext uri="{FF2B5EF4-FFF2-40B4-BE49-F238E27FC236}">
                <a16:creationId xmlns:a16="http://schemas.microsoft.com/office/drawing/2014/main" id="{FE2AA0A4-2455-4EE8-BD2B-CEB16D85FDAB}"/>
              </a:ext>
            </a:extLst>
          </p:cNvPr>
          <p:cNvSpPr txBox="1"/>
          <p:nvPr/>
        </p:nvSpPr>
        <p:spPr>
          <a:xfrm>
            <a:off x="3168283" y="4287895"/>
            <a:ext cx="58526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800" dirty="0">
                <a:latin typeface="Consolas" panose="020B0609020204030204" pitchFamily="49" charset="0"/>
              </a:rPr>
              <a:t>Press TAB and ENTER to boot into recovery mode, where you can perform a factory reset or system update</a:t>
            </a:r>
          </a:p>
        </p:txBody>
      </p:sp>
      <p:sp>
        <p:nvSpPr>
          <p:cNvPr id="7" name="Bootlogo">
            <a:extLst>
              <a:ext uri="{FF2B5EF4-FFF2-40B4-BE49-F238E27FC236}">
                <a16:creationId xmlns:a16="http://schemas.microsoft.com/office/drawing/2014/main" id="{4FF7035F-0C74-8049-DF7A-3613F5E3338C}"/>
              </a:ext>
            </a:extLst>
          </p:cNvPr>
          <p:cNvSpPr/>
          <p:nvPr/>
        </p:nvSpPr>
        <p:spPr>
          <a:xfrm rot="10800000">
            <a:off x="3832626" y="268124"/>
            <a:ext cx="4526746" cy="561590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10" name="Bootwarning">
            <a:extLst>
              <a:ext uri="{FF2B5EF4-FFF2-40B4-BE49-F238E27FC236}">
                <a16:creationId xmlns:a16="http://schemas.microsoft.com/office/drawing/2014/main" id="{57484518-73B4-A850-C9B0-2F57D9549C97}"/>
              </a:ext>
            </a:extLst>
          </p:cNvPr>
          <p:cNvSpPr/>
          <p:nvPr/>
        </p:nvSpPr>
        <p:spPr>
          <a:xfrm flipV="1">
            <a:off x="5587999" y="3164203"/>
            <a:ext cx="1016002" cy="575312"/>
          </a:xfrm>
          <a:prstGeom prst="triangle">
            <a:avLst/>
          </a:prstGeom>
          <a:solidFill>
            <a:srgbClr val="FFC000">
              <a:alpha val="0"/>
            </a:srgbClr>
          </a:solidFill>
          <a:ln>
            <a:noFill/>
          </a:ln>
          <a:scene3d>
            <a:camera prst="orthographicFront">
              <a:rot lat="0" lon="9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noFill/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noFill/>
                <a:latin typeface="Candara" panose="020E0502030303020204" pitchFamily="34" charset="0"/>
              </a:rPr>
              <a:t> </a:t>
            </a:r>
            <a:endParaRPr lang="et-EE" sz="7200" dirty="0">
              <a:noFill/>
              <a:latin typeface="Candara" panose="020E0502030303020204" pitchFamily="34" charset="0"/>
            </a:endParaRPr>
          </a:p>
        </p:txBody>
      </p:sp>
      <p:sp>
        <p:nvSpPr>
          <p:cNvPr id="11" name="BootText">
            <a:extLst>
              <a:ext uri="{FF2B5EF4-FFF2-40B4-BE49-F238E27FC236}">
                <a16:creationId xmlns:a16="http://schemas.microsoft.com/office/drawing/2014/main" id="{514F824C-0A26-5F29-D051-93173C1F9473}"/>
              </a:ext>
            </a:extLst>
          </p:cNvPr>
          <p:cNvSpPr txBox="1"/>
          <p:nvPr/>
        </p:nvSpPr>
        <p:spPr>
          <a:xfrm>
            <a:off x="-2956646" y="3043833"/>
            <a:ext cx="18105288" cy="3394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>
                <a:noFill/>
                <a:latin typeface="+mj-lt"/>
              </a:rPr>
              <a:t>Startup error</a:t>
            </a:r>
            <a:endParaRPr lang="en-US" sz="3200" dirty="0">
              <a:noFill/>
              <a:latin typeface="+mj-lt"/>
            </a:endParaRPr>
          </a:p>
        </p:txBody>
      </p:sp>
      <p:sp>
        <p:nvSpPr>
          <p:cNvPr id="8" name="MacroTest" hidden="1">
            <a:extLst>
              <a:ext uri="{FF2B5EF4-FFF2-40B4-BE49-F238E27FC236}">
                <a16:creationId xmlns:a16="http://schemas.microsoft.com/office/drawing/2014/main" id="{B68D076B-5F9B-1D79-C3FF-23B52057EED7}"/>
              </a:ext>
            </a:extLst>
          </p:cNvPr>
          <p:cNvSpPr txBox="1"/>
          <p:nvPr/>
        </p:nvSpPr>
        <p:spPr>
          <a:xfrm>
            <a:off x="145143" y="6473548"/>
            <a:ext cx="6923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50">
                <a:latin typeface="Consolas" panose="020B0609020204030204" pitchFamily="49" charset="0"/>
              </a:rPr>
              <a:t>Macros disabled</a:t>
            </a:r>
            <a:endParaRPr lang="et-EE" sz="1050" dirty="0">
              <a:latin typeface="Consolas" panose="020B0609020204030204" pitchFamily="49" charset="0"/>
            </a:endParaRPr>
          </a:p>
        </p:txBody>
      </p:sp>
      <p:sp>
        <p:nvSpPr>
          <p:cNvPr id="9" name="BuildInfo" hidden="1">
            <a:extLst>
              <a:ext uri="{FF2B5EF4-FFF2-40B4-BE49-F238E27FC236}">
                <a16:creationId xmlns:a16="http://schemas.microsoft.com/office/drawing/2014/main" id="{DBA35926-9FA8-133F-45F6-093CDD3B8380}"/>
              </a:ext>
            </a:extLst>
          </p:cNvPr>
          <p:cNvSpPr txBox="1"/>
          <p:nvPr/>
        </p:nvSpPr>
        <p:spPr>
          <a:xfrm>
            <a:off x="8538474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noFill/>
                <a:latin typeface="Candara" panose="020E0502030303020204" pitchFamily="34" charset="0"/>
              </a:rPr>
              <a:t>For evaluation purposes only</a:t>
            </a:r>
            <a:endParaRPr lang="en-US" sz="900" dirty="0">
              <a:noFill/>
              <a:latin typeface="Candara" panose="020E0502030303020204" pitchFamily="34" charset="0"/>
            </a:endParaRPr>
          </a:p>
        </p:txBody>
      </p:sp>
      <p:pic>
        <p:nvPicPr>
          <p:cNvPr id="3" name="StartupSound">
            <a:hlinkClick r:id="" action="ppaction://media"/>
            <a:extLst>
              <a:ext uri="{FF2B5EF4-FFF2-40B4-BE49-F238E27FC236}">
                <a16:creationId xmlns:a16="http://schemas.microsoft.com/office/drawing/2014/main" id="{49CAF40C-338A-D378-0277-3DB28D9C4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0" y="-45719"/>
            <a:ext cx="45719" cy="45719"/>
          </a:xfrm>
          <a:prstGeom prst="rect">
            <a:avLst/>
          </a:prstGeom>
        </p:spPr>
      </p:pic>
      <p:sp>
        <p:nvSpPr>
          <p:cNvPr id="34" name="Vabakuju kujund 12">
            <a:extLst>
              <a:ext uri="{FF2B5EF4-FFF2-40B4-BE49-F238E27FC236}">
                <a16:creationId xmlns:a16="http://schemas.microsoft.com/office/drawing/2014/main" id="{103CB687-AD79-EC4C-6547-BB862D4989CC}"/>
              </a:ext>
            </a:extLst>
          </p:cNvPr>
          <p:cNvSpPr/>
          <p:nvPr/>
        </p:nvSpPr>
        <p:spPr>
          <a:xfrm>
            <a:off x="-748205" y="2431415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5" name="Vabakuju kujund 13">
            <a:extLst>
              <a:ext uri="{FF2B5EF4-FFF2-40B4-BE49-F238E27FC236}">
                <a16:creationId xmlns:a16="http://schemas.microsoft.com/office/drawing/2014/main" id="{BEA9AE90-9334-E531-C2D4-0E7DC16E97CA}"/>
              </a:ext>
            </a:extLst>
          </p:cNvPr>
          <p:cNvSpPr/>
          <p:nvPr/>
        </p:nvSpPr>
        <p:spPr>
          <a:xfrm>
            <a:off x="2349501" y="83565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14">
            <a:extLst>
              <a:ext uri="{FF2B5EF4-FFF2-40B4-BE49-F238E27FC236}">
                <a16:creationId xmlns:a16="http://schemas.microsoft.com/office/drawing/2014/main" id="{D4FA14B0-F5CE-3C62-8260-39E81AE6BE68}"/>
              </a:ext>
            </a:extLst>
          </p:cNvPr>
          <p:cNvSpPr/>
          <p:nvPr/>
        </p:nvSpPr>
        <p:spPr>
          <a:xfrm>
            <a:off x="5454651" y="36113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5">
            <a:extLst>
              <a:ext uri="{FF2B5EF4-FFF2-40B4-BE49-F238E27FC236}">
                <a16:creationId xmlns:a16="http://schemas.microsoft.com/office/drawing/2014/main" id="{1EE8653F-77BB-EFE8-335E-BCC5E4AE4278}"/>
              </a:ext>
            </a:extLst>
          </p:cNvPr>
          <p:cNvSpPr/>
          <p:nvPr/>
        </p:nvSpPr>
        <p:spPr>
          <a:xfrm>
            <a:off x="8434187" y="9951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Täht 5-tipuline 17">
            <a:extLst>
              <a:ext uri="{FF2B5EF4-FFF2-40B4-BE49-F238E27FC236}">
                <a16:creationId xmlns:a16="http://schemas.microsoft.com/office/drawing/2014/main" id="{03A6D7D3-1A71-3EA3-DD48-1085EE77F9BF}"/>
              </a:ext>
            </a:extLst>
          </p:cNvPr>
          <p:cNvSpPr/>
          <p:nvPr/>
        </p:nvSpPr>
        <p:spPr>
          <a:xfrm rot="2719165">
            <a:off x="1037590" y="-29458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9" name="Täht 5-tipuline 18">
            <a:extLst>
              <a:ext uri="{FF2B5EF4-FFF2-40B4-BE49-F238E27FC236}">
                <a16:creationId xmlns:a16="http://schemas.microsoft.com/office/drawing/2014/main" id="{6C17C2E9-D253-BEDC-CAF2-1403094DDC8D}"/>
              </a:ext>
            </a:extLst>
          </p:cNvPr>
          <p:cNvSpPr/>
          <p:nvPr/>
        </p:nvSpPr>
        <p:spPr>
          <a:xfrm rot="14888110">
            <a:off x="1710690" y="-347928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433392D4-AAC8-D125-3E24-D99278B4E577}"/>
              </a:ext>
            </a:extLst>
          </p:cNvPr>
          <p:cNvSpPr/>
          <p:nvPr/>
        </p:nvSpPr>
        <p:spPr>
          <a:xfrm rot="3537754">
            <a:off x="2110740" y="-291096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BB333E21-D0BC-B58E-939A-9CC736F02E09}"/>
              </a:ext>
            </a:extLst>
          </p:cNvPr>
          <p:cNvSpPr/>
          <p:nvPr/>
        </p:nvSpPr>
        <p:spPr>
          <a:xfrm rot="19438217">
            <a:off x="1482090" y="-23079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4ACDC546-F3CE-39D7-5DF6-169EB8396EF3}"/>
              </a:ext>
            </a:extLst>
          </p:cNvPr>
          <p:cNvSpPr/>
          <p:nvPr/>
        </p:nvSpPr>
        <p:spPr>
          <a:xfrm rot="19703771">
            <a:off x="1297940" y="-414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EC3AD2DF-639D-1B16-3120-DEA2EDDB8779}"/>
              </a:ext>
            </a:extLst>
          </p:cNvPr>
          <p:cNvSpPr/>
          <p:nvPr/>
        </p:nvSpPr>
        <p:spPr>
          <a:xfrm rot="17280288">
            <a:off x="2158365" y="-40224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4216BAD7-2712-40E0-50BD-DBAF5956E551}"/>
              </a:ext>
            </a:extLst>
          </p:cNvPr>
          <p:cNvSpPr/>
          <p:nvPr/>
        </p:nvSpPr>
        <p:spPr>
          <a:xfrm rot="2016986">
            <a:off x="2856865" y="-351421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B6E00900-3BCB-A5ED-1370-46BC50D45E4C}"/>
              </a:ext>
            </a:extLst>
          </p:cNvPr>
          <p:cNvSpPr/>
          <p:nvPr/>
        </p:nvSpPr>
        <p:spPr>
          <a:xfrm rot="18969507">
            <a:off x="4137561" y="-386859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37E5ACAC-D112-70AE-7349-E2A550D38AE5}"/>
              </a:ext>
            </a:extLst>
          </p:cNvPr>
          <p:cNvSpPr/>
          <p:nvPr/>
        </p:nvSpPr>
        <p:spPr>
          <a:xfrm rot="2476558">
            <a:off x="3261261" y="-287603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E75A1B53-808B-D018-9648-0462B09BCB8A}"/>
              </a:ext>
            </a:extLst>
          </p:cNvPr>
          <p:cNvSpPr/>
          <p:nvPr/>
        </p:nvSpPr>
        <p:spPr>
          <a:xfrm rot="1849339">
            <a:off x="4524911" y="-31560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E5584BBD-C26E-4C73-F8F6-6F2447F16EC8}"/>
              </a:ext>
            </a:extLst>
          </p:cNvPr>
          <p:cNvSpPr/>
          <p:nvPr/>
        </p:nvSpPr>
        <p:spPr>
          <a:xfrm rot="1377534">
            <a:off x="6249258" y="-32214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DF8A16BE-58F9-80C1-BA2F-99595D5B8FC9}"/>
              </a:ext>
            </a:extLst>
          </p:cNvPr>
          <p:cNvSpPr/>
          <p:nvPr/>
        </p:nvSpPr>
        <p:spPr>
          <a:xfrm rot="20943687">
            <a:off x="6954108" y="-377224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44517C2E-A7A7-C493-4C30-7F639B36E675}"/>
              </a:ext>
            </a:extLst>
          </p:cNvPr>
          <p:cNvSpPr/>
          <p:nvPr/>
        </p:nvSpPr>
        <p:spPr>
          <a:xfrm rot="20024788">
            <a:off x="7581266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4C3E7DDE-BED8-3FB4-A64F-9FD2BBEB703F}"/>
              </a:ext>
            </a:extLst>
          </p:cNvPr>
          <p:cNvSpPr/>
          <p:nvPr/>
        </p:nvSpPr>
        <p:spPr>
          <a:xfrm rot="1275807">
            <a:off x="6919183" y="-30351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83FF46F5-7934-9066-C72B-4253439AE885}"/>
              </a:ext>
            </a:extLst>
          </p:cNvPr>
          <p:cNvSpPr/>
          <p:nvPr/>
        </p:nvSpPr>
        <p:spPr>
          <a:xfrm rot="18495627">
            <a:off x="5934933" y="-37330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4CC950F9-3EC5-436B-6315-1C1A1127CB1C}"/>
              </a:ext>
            </a:extLst>
          </p:cNvPr>
          <p:cNvSpPr/>
          <p:nvPr/>
        </p:nvSpPr>
        <p:spPr>
          <a:xfrm rot="1799970">
            <a:off x="9033733" y="-33918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50A21925-3DFD-D502-1CC5-53619B3CB4F2}"/>
              </a:ext>
            </a:extLst>
          </p:cNvPr>
          <p:cNvSpPr/>
          <p:nvPr/>
        </p:nvSpPr>
        <p:spPr>
          <a:xfrm rot="18430158">
            <a:off x="9783033" y="-274197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A622AFCE-9D74-0BC1-AADB-10D4947B5DF8}"/>
              </a:ext>
            </a:extLst>
          </p:cNvPr>
          <p:cNvSpPr/>
          <p:nvPr/>
        </p:nvSpPr>
        <p:spPr>
          <a:xfrm rot="9487627">
            <a:off x="8782314" y="-28038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F906AA1C-BE15-EA74-9AC7-2BFBF7037B27}"/>
              </a:ext>
            </a:extLst>
          </p:cNvPr>
          <p:cNvSpPr/>
          <p:nvPr/>
        </p:nvSpPr>
        <p:spPr>
          <a:xfrm rot="775368">
            <a:off x="10223764" y="-325851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25090C0C-67A7-040D-DC81-CA8B71047C53}"/>
              </a:ext>
            </a:extLst>
          </p:cNvPr>
          <p:cNvSpPr/>
          <p:nvPr/>
        </p:nvSpPr>
        <p:spPr>
          <a:xfrm rot="283819">
            <a:off x="9233164" y="-39874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E94654E6-0696-B405-9365-AE4E2C5AE4C8}"/>
              </a:ext>
            </a:extLst>
          </p:cNvPr>
          <p:cNvSpPr/>
          <p:nvPr/>
        </p:nvSpPr>
        <p:spPr>
          <a:xfrm rot="11418199">
            <a:off x="11722364" y="-321383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3" name="Ristkülik 12">
            <a:extLst>
              <a:ext uri="{FF2B5EF4-FFF2-40B4-BE49-F238E27FC236}">
                <a16:creationId xmlns:a16="http://schemas.microsoft.com/office/drawing/2014/main" id="{B61A66E4-939C-FA1B-4F53-5021D4DE3AAE}"/>
              </a:ext>
            </a:extLst>
          </p:cNvPr>
          <p:cNvSpPr/>
          <p:nvPr/>
        </p:nvSpPr>
        <p:spPr>
          <a:xfrm rot="16200000">
            <a:off x="5620097" y="2270843"/>
            <a:ext cx="414628" cy="4146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051FA18-0418-31D2-3654-3CFAE388D400}"/>
              </a:ext>
            </a:extLst>
          </p:cNvPr>
          <p:cNvSpPr/>
          <p:nvPr/>
        </p:nvSpPr>
        <p:spPr>
          <a:xfrm flipH="1">
            <a:off x="5620097" y="2797964"/>
            <a:ext cx="949039" cy="965783"/>
          </a:xfrm>
          <a:custGeom>
            <a:avLst/>
            <a:gdLst>
              <a:gd name="connsiteX0" fmla="*/ 414628 w 949039"/>
              <a:gd name="connsiteY0" fmla="*/ 551156 h 965783"/>
              <a:gd name="connsiteX1" fmla="*/ 0 w 949039"/>
              <a:gd name="connsiteY1" fmla="*/ 551156 h 965783"/>
              <a:gd name="connsiteX2" fmla="*/ 0 w 949039"/>
              <a:gd name="connsiteY2" fmla="*/ 965783 h 965783"/>
              <a:gd name="connsiteX3" fmla="*/ 414628 w 949039"/>
              <a:gd name="connsiteY3" fmla="*/ 965783 h 965783"/>
              <a:gd name="connsiteX4" fmla="*/ 949039 w 949039"/>
              <a:gd name="connsiteY4" fmla="*/ 551156 h 965783"/>
              <a:gd name="connsiteX5" fmla="*/ 534411 w 949039"/>
              <a:gd name="connsiteY5" fmla="*/ 551156 h 965783"/>
              <a:gd name="connsiteX6" fmla="*/ 534411 w 949039"/>
              <a:gd name="connsiteY6" fmla="*/ 965783 h 965783"/>
              <a:gd name="connsiteX7" fmla="*/ 949039 w 949039"/>
              <a:gd name="connsiteY7" fmla="*/ 965783 h 965783"/>
              <a:gd name="connsiteX8" fmla="*/ 949039 w 949039"/>
              <a:gd name="connsiteY8" fmla="*/ 0 h 965783"/>
              <a:gd name="connsiteX9" fmla="*/ 534411 w 949039"/>
              <a:gd name="connsiteY9" fmla="*/ 0 h 965783"/>
              <a:gd name="connsiteX10" fmla="*/ 534411 w 949039"/>
              <a:gd name="connsiteY10" fmla="*/ 414627 h 965783"/>
              <a:gd name="connsiteX11" fmla="*/ 949039 w 949039"/>
              <a:gd name="connsiteY11" fmla="*/ 414627 h 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039" h="965783">
                <a:moveTo>
                  <a:pt x="414628" y="551156"/>
                </a:moveTo>
                <a:lnTo>
                  <a:pt x="0" y="551156"/>
                </a:lnTo>
                <a:lnTo>
                  <a:pt x="0" y="965783"/>
                </a:lnTo>
                <a:lnTo>
                  <a:pt x="414628" y="965783"/>
                </a:lnTo>
                <a:close/>
                <a:moveTo>
                  <a:pt x="949039" y="551156"/>
                </a:moveTo>
                <a:lnTo>
                  <a:pt x="534411" y="551156"/>
                </a:lnTo>
                <a:lnTo>
                  <a:pt x="534411" y="965783"/>
                </a:lnTo>
                <a:lnTo>
                  <a:pt x="949039" y="965783"/>
                </a:lnTo>
                <a:close/>
                <a:moveTo>
                  <a:pt x="949039" y="0"/>
                </a:moveTo>
                <a:lnTo>
                  <a:pt x="534411" y="0"/>
                </a:lnTo>
                <a:lnTo>
                  <a:pt x="534411" y="414627"/>
                </a:lnTo>
                <a:lnTo>
                  <a:pt x="949039" y="414627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15C2CB-CF78-CC38-B00D-4F297C04AEB0}"/>
              </a:ext>
            </a:extLst>
          </p:cNvPr>
          <p:cNvSpPr txBox="1"/>
          <p:nvPr/>
        </p:nvSpPr>
        <p:spPr>
          <a:xfrm>
            <a:off x="4051072" y="3876240"/>
            <a:ext cx="408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latin typeface="Consolas" panose="020B0609020204030204" pitchFamily="49" charset="0"/>
              </a:rPr>
              <a:t>Light OS 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BEA47-1CEF-2FA4-AF21-52426FE9780E}"/>
              </a:ext>
            </a:extLst>
          </p:cNvPr>
          <p:cNvSpPr/>
          <p:nvPr/>
        </p:nvSpPr>
        <p:spPr>
          <a:xfrm>
            <a:off x="1218" y="0"/>
            <a:ext cx="12190782" cy="6917056"/>
          </a:xfrm>
          <a:prstGeom prst="rect">
            <a:avLst/>
          </a:prstGeom>
          <a:solidFill>
            <a:schemeClr val="bg1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" name="BootloaderInfo">
            <a:extLst>
              <a:ext uri="{FF2B5EF4-FFF2-40B4-BE49-F238E27FC236}">
                <a16:creationId xmlns:a16="http://schemas.microsoft.com/office/drawing/2014/main" id="{566FD901-841F-2F26-FBD0-8A8B4B77A287}"/>
              </a:ext>
            </a:extLst>
          </p:cNvPr>
          <p:cNvSpPr txBox="1"/>
          <p:nvPr/>
        </p:nvSpPr>
        <p:spPr>
          <a:xfrm>
            <a:off x="7620" y="6327583"/>
            <a:ext cx="268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Consolas" panose="020B0609020204030204" pitchFamily="49" charset="0"/>
              </a:rPr>
              <a:t>Loader: LightBoot 3.0</a:t>
            </a:r>
          </a:p>
          <a:p>
            <a:r>
              <a:rPr lang="en-US" sz="700">
                <a:latin typeface="Consolas" panose="020B0609020204030204" pitchFamily="49" charset="0"/>
              </a:rPr>
              <a:t>Date: 2024-12-08</a:t>
            </a:r>
          </a:p>
          <a:p>
            <a:r>
              <a:rPr lang="en-US" sz="700">
                <a:latin typeface="Consolas" panose="020B0609020204030204" pitchFamily="49" charset="0"/>
              </a:rPr>
              <a:t>Boot delay: 1 second(s)</a:t>
            </a:r>
          </a:p>
          <a:p>
            <a:r>
              <a:rPr lang="en-US" sz="700">
                <a:latin typeface="Consolas" panose="020B0609020204030204" pitchFamily="49" charset="0"/>
              </a:rPr>
              <a:t>Macros disabled</a:t>
            </a:r>
            <a:endParaRPr lang="et-EE" sz="700" dirty="0">
              <a:latin typeface="Consolas" panose="020B0609020204030204" pitchFamily="49" charset="0"/>
            </a:endParaRPr>
          </a:p>
        </p:txBody>
      </p:sp>
      <p:sp>
        <p:nvSpPr>
          <p:cNvPr id="5" name="Bootdelay" hidden="1">
            <a:extLst>
              <a:ext uri="{FF2B5EF4-FFF2-40B4-BE49-F238E27FC236}">
                <a16:creationId xmlns:a16="http://schemas.microsoft.com/office/drawing/2014/main" id="{C6A24544-8C55-8626-478D-F355BD1A1D37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1</a:t>
            </a:r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4" name="Label1" hidden="1">
                  <a:extLst>
                    <a:ext uri="{FF2B5EF4-FFF2-40B4-BE49-F238E27FC236}">
                      <a16:creationId xmlns:a16="http://schemas.microsoft.com/office/drawing/2014/main" id="{D16D3839-0AB2-4804-97E4-75C1EC9E003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1" y="-1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23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63" grpId="0" animBg="1"/>
      <p:bldP spid="68" grpId="0" animBg="1"/>
      <p:bldP spid="6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4F803C98-1DCC-D1B4-BF31-731878024564}"/>
              </a:ext>
            </a:extLst>
          </p:cNvPr>
          <p:cNvSpPr txBox="1"/>
          <p:nvPr/>
        </p:nvSpPr>
        <p:spPr>
          <a:xfrm>
            <a:off x="1580072" y="-369332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rgbClr val="00B0F0"/>
                </a:solidFill>
                <a:latin typeface="Consolas" panose="020B0609020204030204" pitchFamily="49" charset="0"/>
              </a:rPr>
              <a:t>/Users directory</a:t>
            </a:r>
            <a:endParaRPr lang="en-US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/Users/Admin/Password.txt" hidden="1">
            <a:extLst>
              <a:ext uri="{FF2B5EF4-FFF2-40B4-BE49-F238E27FC236}">
                <a16:creationId xmlns:a16="http://schemas.microsoft.com/office/drawing/2014/main" id="{3B3013A5-84F4-8809-98E6-A209EFA19A0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46" name="/Users/Admin/Desktop/." hidden="1">
            <a:extLst>
              <a:ext uri="{FF2B5EF4-FFF2-40B4-BE49-F238E27FC236}">
                <a16:creationId xmlns:a16="http://schemas.microsoft.com/office/drawing/2014/main" id="{C4A72C61-F20C-41D7-D203-150C05D3CBB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47" name="/Users/Admin/Desktop/Background.png" hidden="1">
            <a:extLst>
              <a:ext uri="{FF2B5EF4-FFF2-40B4-BE49-F238E27FC236}">
                <a16:creationId xmlns:a16="http://schemas.microsoft.com/office/drawing/2014/main" id="{6CF3875C-7DB0-F3C1-AF2B-AAE185A1EDF3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49" name="/Users/Admin/Theme.thm" hidden="1">
            <a:extLst>
              <a:ext uri="{FF2B5EF4-FFF2-40B4-BE49-F238E27FC236}">
                <a16:creationId xmlns:a16="http://schemas.microsoft.com/office/drawing/2014/main" id="{A96B7496-2D83-69E2-F69A-A8B7009BD367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50" name="WindowFrame">
              <a:extLst>
                <a:ext uri="{FF2B5EF4-FFF2-40B4-BE49-F238E27FC236}">
                  <a16:creationId xmlns:a16="http://schemas.microsoft.com/office/drawing/2014/main" id="{D713B90C-9BF1-0A7E-E0DC-4D0F5DFE737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1" name="Window">
              <a:extLst>
                <a:ext uri="{FF2B5EF4-FFF2-40B4-BE49-F238E27FC236}">
                  <a16:creationId xmlns:a16="http://schemas.microsoft.com/office/drawing/2014/main" id="{F121D015-CB60-E8E2-D872-71F68852EA59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5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F8C919D-657C-B1A5-DAEE-0DFE59AB0E62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5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AA6124C-B1C9-90B4-44BB-3D39BCF5DDA3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F6C7C7A-FB97-0FF3-3807-A832D9171E42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7D703176-9251-F9EC-A04A-81674261A59B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59" name="/Users/Admin/Desktop/Theme.thm" hidden="1">
            <a:extLst>
              <a:ext uri="{FF2B5EF4-FFF2-40B4-BE49-F238E27FC236}">
                <a16:creationId xmlns:a16="http://schemas.microsoft.com/office/drawing/2014/main" id="{3B0B7FBC-E533-A13B-F89B-DBF0FAFA3EBE}"/>
              </a:ext>
            </a:extLst>
          </p:cNvPr>
          <p:cNvGrpSpPr/>
          <p:nvPr/>
        </p:nvGrpSpPr>
        <p:grpSpPr>
          <a:xfrm>
            <a:off x="6184900" y="2336800"/>
            <a:ext cx="4470400" cy="2514600"/>
            <a:chOff x="3813267" y="1964055"/>
            <a:chExt cx="4565466" cy="3199616"/>
          </a:xfrm>
        </p:grpSpPr>
        <p:sp>
          <p:nvSpPr>
            <p:cNvPr id="60" name="WindowFrame">
              <a:extLst>
                <a:ext uri="{FF2B5EF4-FFF2-40B4-BE49-F238E27FC236}">
                  <a16:creationId xmlns:a16="http://schemas.microsoft.com/office/drawing/2014/main" id="{064E1131-F2BA-1A98-0E90-0070368A589E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" name="Window">
              <a:extLst>
                <a:ext uri="{FF2B5EF4-FFF2-40B4-BE49-F238E27FC236}">
                  <a16:creationId xmlns:a16="http://schemas.microsoft.com/office/drawing/2014/main" id="{EC5C94E5-BBB4-C3D1-2A9A-7ACEC8AB7AD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6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471FB32C-9659-C363-4994-40ED9076F001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6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45E5EF1-3E49-30D5-8DA1-613DB1F8D486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BFB9164-B30A-9693-111D-E7C33B0EE74A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E27068E-FF56-D83E-7DFB-F1F0CD20697D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69" name="/Users/Admin/Desktop/a/." hidden="1">
            <a:extLst>
              <a:ext uri="{FF2B5EF4-FFF2-40B4-BE49-F238E27FC236}">
                <a16:creationId xmlns:a16="http://schemas.microsoft.com/office/drawing/2014/main" id="{C430C60E-ACDD-EB9B-D591-0259F43FBBD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0" name="/Users/Admin/Desktop/b/." hidden="1">
            <a:extLst>
              <a:ext uri="{FF2B5EF4-FFF2-40B4-BE49-F238E27FC236}">
                <a16:creationId xmlns:a16="http://schemas.microsoft.com/office/drawing/2014/main" id="{C75C57A7-B65C-3F05-74E7-83E408B188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1" name="/Users/Admin/Desktop/c/." hidden="1">
            <a:extLst>
              <a:ext uri="{FF2B5EF4-FFF2-40B4-BE49-F238E27FC236}">
                <a16:creationId xmlns:a16="http://schemas.microsoft.com/office/drawing/2014/main" id="{F9A87AEE-3E3E-6E68-3EF1-EEF951EDBC9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2" name="/Users/Admin/Desktop/d/." hidden="1">
            <a:extLst>
              <a:ext uri="{FF2B5EF4-FFF2-40B4-BE49-F238E27FC236}">
                <a16:creationId xmlns:a16="http://schemas.microsoft.com/office/drawing/2014/main" id="{FCEF4C8A-8583-9902-3FF7-00EEEDAACC1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3" name="/Users/Admin/Desktop/e/." hidden="1">
            <a:extLst>
              <a:ext uri="{FF2B5EF4-FFF2-40B4-BE49-F238E27FC236}">
                <a16:creationId xmlns:a16="http://schemas.microsoft.com/office/drawing/2014/main" id="{8278EEA3-55DD-E9A7-E532-F97CC8C78E5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4" name="/Users/Admin/Desktop/f/." hidden="1">
            <a:extLst>
              <a:ext uri="{FF2B5EF4-FFF2-40B4-BE49-F238E27FC236}">
                <a16:creationId xmlns:a16="http://schemas.microsoft.com/office/drawing/2014/main" id="{CFC69132-68F9-1567-E4E2-457DA2E97B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5" name="/Users/Admin/Desktop/g/." hidden="1">
            <a:extLst>
              <a:ext uri="{FF2B5EF4-FFF2-40B4-BE49-F238E27FC236}">
                <a16:creationId xmlns:a16="http://schemas.microsoft.com/office/drawing/2014/main" id="{1D3E898D-A2B0-62CE-4D62-1441B0F4FB7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6" name="/Users/Admin/Desktop/h/." hidden="1">
            <a:extLst>
              <a:ext uri="{FF2B5EF4-FFF2-40B4-BE49-F238E27FC236}">
                <a16:creationId xmlns:a16="http://schemas.microsoft.com/office/drawing/2014/main" id="{E45B285F-99F7-5E6F-C52F-021B355745A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7" name="/Users/Admin/Desktop/i/." hidden="1">
            <a:extLst>
              <a:ext uri="{FF2B5EF4-FFF2-40B4-BE49-F238E27FC236}">
                <a16:creationId xmlns:a16="http://schemas.microsoft.com/office/drawing/2014/main" id="{5ED3756E-473F-FF2C-C56A-3B311DD0227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8" name="/Users/Admin/Desktop/j/." hidden="1">
            <a:extLst>
              <a:ext uri="{FF2B5EF4-FFF2-40B4-BE49-F238E27FC236}">
                <a16:creationId xmlns:a16="http://schemas.microsoft.com/office/drawing/2014/main" id="{5ABCF69D-E24D-CD35-C490-51E347A7A6B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79" name="/Users/Admin/Desktop/k/." hidden="1">
            <a:extLst>
              <a:ext uri="{FF2B5EF4-FFF2-40B4-BE49-F238E27FC236}">
                <a16:creationId xmlns:a16="http://schemas.microsoft.com/office/drawing/2014/main" id="{34AC2738-6549-47A3-BF30-255C7F92799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0" name="/Users/Admin/Desktop/l/." hidden="1">
            <a:extLst>
              <a:ext uri="{FF2B5EF4-FFF2-40B4-BE49-F238E27FC236}">
                <a16:creationId xmlns:a16="http://schemas.microsoft.com/office/drawing/2014/main" id="{4E91C659-FFF7-A3EC-2C38-BBF26172FE9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1" name="/Users/Admin/Desktop/m/." hidden="1">
            <a:extLst>
              <a:ext uri="{FF2B5EF4-FFF2-40B4-BE49-F238E27FC236}">
                <a16:creationId xmlns:a16="http://schemas.microsoft.com/office/drawing/2014/main" id="{36081C39-A5C2-D915-DA05-3BAD0E55F1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2" name="/Users/Admin/Desktop/n/." hidden="1">
            <a:extLst>
              <a:ext uri="{FF2B5EF4-FFF2-40B4-BE49-F238E27FC236}">
                <a16:creationId xmlns:a16="http://schemas.microsoft.com/office/drawing/2014/main" id="{DB4DEDDC-C849-46B1-BFEC-05AFA7111C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3" name="/Users/Admin/Desktop/o/." hidden="1">
            <a:extLst>
              <a:ext uri="{FF2B5EF4-FFF2-40B4-BE49-F238E27FC236}">
                <a16:creationId xmlns:a16="http://schemas.microsoft.com/office/drawing/2014/main" id="{C99BE753-7943-BDC3-24B3-D046ED56521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4" name="/Users/Admin/Desktop/p/." hidden="1">
            <a:extLst>
              <a:ext uri="{FF2B5EF4-FFF2-40B4-BE49-F238E27FC236}">
                <a16:creationId xmlns:a16="http://schemas.microsoft.com/office/drawing/2014/main" id="{308DDAA7-7011-DD30-0452-09E9AEF348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5" name="/Users/Admin/Desktop/q/." hidden="1">
            <a:extLst>
              <a:ext uri="{FF2B5EF4-FFF2-40B4-BE49-F238E27FC236}">
                <a16:creationId xmlns:a16="http://schemas.microsoft.com/office/drawing/2014/main" id="{DD77B4AA-FB83-DF17-B137-F2BB383DE43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6" name="/Users/Admin/Desktop/r/." hidden="1">
            <a:extLst>
              <a:ext uri="{FF2B5EF4-FFF2-40B4-BE49-F238E27FC236}">
                <a16:creationId xmlns:a16="http://schemas.microsoft.com/office/drawing/2014/main" id="{7987B8FB-038D-D876-6DB2-1C578C4C48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7" name="/Users/Admin/Desktop/s/." hidden="1">
            <a:extLst>
              <a:ext uri="{FF2B5EF4-FFF2-40B4-BE49-F238E27FC236}">
                <a16:creationId xmlns:a16="http://schemas.microsoft.com/office/drawing/2014/main" id="{2982853D-5B9F-1D6F-30EA-1581CBDA5B8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8" name="/Users/Admin/Desktop/t/." hidden="1">
            <a:extLst>
              <a:ext uri="{FF2B5EF4-FFF2-40B4-BE49-F238E27FC236}">
                <a16:creationId xmlns:a16="http://schemas.microsoft.com/office/drawing/2014/main" id="{021FA3B3-F664-6808-AED1-25BC2F2302A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89" name="/Users/Admin/Desktop/u/." hidden="1">
            <a:extLst>
              <a:ext uri="{FF2B5EF4-FFF2-40B4-BE49-F238E27FC236}">
                <a16:creationId xmlns:a16="http://schemas.microsoft.com/office/drawing/2014/main" id="{18C6A0D9-688A-FDB1-C399-648F37DFF02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0" name="/Users/Admin/Desktop/v/." hidden="1">
            <a:extLst>
              <a:ext uri="{FF2B5EF4-FFF2-40B4-BE49-F238E27FC236}">
                <a16:creationId xmlns:a16="http://schemas.microsoft.com/office/drawing/2014/main" id="{13B89853-7085-2C1F-0CF6-7CABAA98E3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1" name="/Users/Admin/Desktop/w/." hidden="1">
            <a:extLst>
              <a:ext uri="{FF2B5EF4-FFF2-40B4-BE49-F238E27FC236}">
                <a16:creationId xmlns:a16="http://schemas.microsoft.com/office/drawing/2014/main" id="{7618267F-8BD3-1ECC-C98B-489E0DFE15C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2" name="/Users/Admin/Desktop/x/." hidden="1">
            <a:extLst>
              <a:ext uri="{FF2B5EF4-FFF2-40B4-BE49-F238E27FC236}">
                <a16:creationId xmlns:a16="http://schemas.microsoft.com/office/drawing/2014/main" id="{B94485DB-40F9-A8F1-51D3-7E35864FEC0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3" name="/Users/Admin/Desktop/y/." hidden="1">
            <a:extLst>
              <a:ext uri="{FF2B5EF4-FFF2-40B4-BE49-F238E27FC236}">
                <a16:creationId xmlns:a16="http://schemas.microsoft.com/office/drawing/2014/main" id="{A6BFDE7F-19E2-75A5-CDC6-BCED83C3603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4" name="/Users/Admin/Desktop/z/." hidden="1">
            <a:extLst>
              <a:ext uri="{FF2B5EF4-FFF2-40B4-BE49-F238E27FC236}">
                <a16:creationId xmlns:a16="http://schemas.microsoft.com/office/drawing/2014/main" id="{37DE204F-63AE-B244-E87F-79B0FE122AF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6" name="/Users/a/Password.txt" hidden="1">
            <a:extLst>
              <a:ext uri="{FF2B5EF4-FFF2-40B4-BE49-F238E27FC236}">
                <a16:creationId xmlns:a16="http://schemas.microsoft.com/office/drawing/2014/main" id="{D4F6CF88-C2DA-3916-9B91-753DE4C8E9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99" name="/Users/a/Theme.txt" hidden="1">
            <a:extLst>
              <a:ext uri="{FF2B5EF4-FFF2-40B4-BE49-F238E27FC236}">
                <a16:creationId xmlns:a16="http://schemas.microsoft.com/office/drawing/2014/main" id="{DC70D6C4-B094-749F-046C-7F1E594B819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98" name="/Users/a/Background.png" hidden="1">
            <a:extLst>
              <a:ext uri="{FF2B5EF4-FFF2-40B4-BE49-F238E27FC236}">
                <a16:creationId xmlns:a16="http://schemas.microsoft.com/office/drawing/2014/main" id="{53539F13-6C39-0337-9B99-190F353F71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0" name="/Users/a/Desktop/." hidden="1">
            <a:extLst>
              <a:ext uri="{FF2B5EF4-FFF2-40B4-BE49-F238E27FC236}">
                <a16:creationId xmlns:a16="http://schemas.microsoft.com/office/drawing/2014/main" id="{4CE6423F-F5B6-BC34-7985-1386C80233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02" name="/Users/Admin/Desktop/a/Background.png" hidden="1">
            <a:extLst>
              <a:ext uri="{FF2B5EF4-FFF2-40B4-BE49-F238E27FC236}">
                <a16:creationId xmlns:a16="http://schemas.microsoft.com/office/drawing/2014/main" id="{99FEC977-7FBD-9AF8-0615-59988D227E29}"/>
              </a:ext>
            </a:extLst>
          </p:cNvPr>
          <p:cNvSpPr txBox="1"/>
          <p:nvPr/>
        </p:nvSpPr>
        <p:spPr>
          <a:xfrm>
            <a:off x="304800" y="30480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66" name="/Users/Test16/Desktop/." hidden="1">
            <a:extLst>
              <a:ext uri="{FF2B5EF4-FFF2-40B4-BE49-F238E27FC236}">
                <a16:creationId xmlns:a16="http://schemas.microsoft.com/office/drawing/2014/main" id="{736666FE-7B04-A017-C590-07C50D58F15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3" name="/Users/Test1/Background.png" hidden="1">
            <a:extLst>
              <a:ext uri="{FF2B5EF4-FFF2-40B4-BE49-F238E27FC236}">
                <a16:creationId xmlns:a16="http://schemas.microsoft.com/office/drawing/2014/main" id="{F293C07D-638B-1770-5D5F-4F049E94A08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6" name="/Users/Test2/Background.png" hidden="1">
            <a:extLst>
              <a:ext uri="{FF2B5EF4-FFF2-40B4-BE49-F238E27FC236}">
                <a16:creationId xmlns:a16="http://schemas.microsoft.com/office/drawing/2014/main" id="{CAD24D42-69B1-7115-0622-69B33B08DC1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79" name="/Users/Test3/Background.png" hidden="1">
            <a:extLst>
              <a:ext uri="{FF2B5EF4-FFF2-40B4-BE49-F238E27FC236}">
                <a16:creationId xmlns:a16="http://schemas.microsoft.com/office/drawing/2014/main" id="{EF38515E-42E6-1D35-14AB-5F8003C600A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2" name="/Users/Test4/Background.png" hidden="1">
            <a:extLst>
              <a:ext uri="{FF2B5EF4-FFF2-40B4-BE49-F238E27FC236}">
                <a16:creationId xmlns:a16="http://schemas.microsoft.com/office/drawing/2014/main" id="{53BB12F9-8E15-5129-609E-BD16BF1E7A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88" name="/Users/Test6/Background.png" hidden="1">
            <a:extLst>
              <a:ext uri="{FF2B5EF4-FFF2-40B4-BE49-F238E27FC236}">
                <a16:creationId xmlns:a16="http://schemas.microsoft.com/office/drawing/2014/main" id="{B0F46F21-0A4E-A6DC-1F3C-381B8098C6F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1" name="/Users/Test7/Background.png" hidden="1">
            <a:extLst>
              <a:ext uri="{FF2B5EF4-FFF2-40B4-BE49-F238E27FC236}">
                <a16:creationId xmlns:a16="http://schemas.microsoft.com/office/drawing/2014/main" id="{937DBE55-83D7-EEF9-EC69-F20EB3F3AEB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97" name="/Users/Test9/Background.png" hidden="1">
            <a:extLst>
              <a:ext uri="{FF2B5EF4-FFF2-40B4-BE49-F238E27FC236}">
                <a16:creationId xmlns:a16="http://schemas.microsoft.com/office/drawing/2014/main" id="{E5DE36DA-3E00-F19E-D7C0-6FBDCF4106A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0" name="/Users/Test10/Background.png" hidden="1">
            <a:extLst>
              <a:ext uri="{FF2B5EF4-FFF2-40B4-BE49-F238E27FC236}">
                <a16:creationId xmlns:a16="http://schemas.microsoft.com/office/drawing/2014/main" id="{CE6B1624-4BE7-B0D6-9804-841C98FFFF2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3" name="/Users/Test11/Background.png" hidden="1">
            <a:extLst>
              <a:ext uri="{FF2B5EF4-FFF2-40B4-BE49-F238E27FC236}">
                <a16:creationId xmlns:a16="http://schemas.microsoft.com/office/drawing/2014/main" id="{FC1B633D-94EF-DA80-5BA8-E9390EE51DA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6" name="/Users/Test12/Background.png" hidden="1">
            <a:extLst>
              <a:ext uri="{FF2B5EF4-FFF2-40B4-BE49-F238E27FC236}">
                <a16:creationId xmlns:a16="http://schemas.microsoft.com/office/drawing/2014/main" id="{9D6336E2-D8F1-B737-10C8-441DE90F87C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9" name="/Users/Test13/Background.png" hidden="1">
            <a:extLst>
              <a:ext uri="{FF2B5EF4-FFF2-40B4-BE49-F238E27FC236}">
                <a16:creationId xmlns:a16="http://schemas.microsoft.com/office/drawing/2014/main" id="{08AA828A-DE54-1E86-097E-5B04A725A7C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2" name="/Users/Test14/Background.png" hidden="1">
            <a:extLst>
              <a:ext uri="{FF2B5EF4-FFF2-40B4-BE49-F238E27FC236}">
                <a16:creationId xmlns:a16="http://schemas.microsoft.com/office/drawing/2014/main" id="{B29BC771-37FF-8E97-F785-FCE8D75F0B26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5" name="/Users/Test15/Background.png" hidden="1">
            <a:extLst>
              <a:ext uri="{FF2B5EF4-FFF2-40B4-BE49-F238E27FC236}">
                <a16:creationId xmlns:a16="http://schemas.microsoft.com/office/drawing/2014/main" id="{79228ABA-F4F3-F9C1-6D3E-35FCF2BFFCE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18" name="/Users/Test16/Background.png" hidden="1">
            <a:extLst>
              <a:ext uri="{FF2B5EF4-FFF2-40B4-BE49-F238E27FC236}">
                <a16:creationId xmlns:a16="http://schemas.microsoft.com/office/drawing/2014/main" id="{C7F1CB58-4AD8-78A4-86EF-6A288FCAA1B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1" name="/Users/Test17/Background.png" hidden="1">
            <a:extLst>
              <a:ext uri="{FF2B5EF4-FFF2-40B4-BE49-F238E27FC236}">
                <a16:creationId xmlns:a16="http://schemas.microsoft.com/office/drawing/2014/main" id="{87DDB970-155A-9A79-7A60-8333ACB86F4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4" name="/Users/Test18/Background.png" hidden="1">
            <a:extLst>
              <a:ext uri="{FF2B5EF4-FFF2-40B4-BE49-F238E27FC236}">
                <a16:creationId xmlns:a16="http://schemas.microsoft.com/office/drawing/2014/main" id="{CD2B4389-43EE-D085-D618-17C6C10CD20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27" name="/Users/Test19/Background.png" hidden="1">
            <a:extLst>
              <a:ext uri="{FF2B5EF4-FFF2-40B4-BE49-F238E27FC236}">
                <a16:creationId xmlns:a16="http://schemas.microsoft.com/office/drawing/2014/main" id="{B7D27F32-78F6-4C2E-0759-02CECE60B983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0" name="/Users/Test20/Background.png" hidden="1">
            <a:extLst>
              <a:ext uri="{FF2B5EF4-FFF2-40B4-BE49-F238E27FC236}">
                <a16:creationId xmlns:a16="http://schemas.microsoft.com/office/drawing/2014/main" id="{6F0C626D-A304-12A0-442C-3A1092475F2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1" name="/Users/Test1/Password.txt" hidden="1">
            <a:extLst>
              <a:ext uri="{FF2B5EF4-FFF2-40B4-BE49-F238E27FC236}">
                <a16:creationId xmlns:a16="http://schemas.microsoft.com/office/drawing/2014/main" id="{80E262A8-C1B8-69BF-0D5B-8C673019917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2" name="/Users/Test1/Theme.txt" hidden="1">
            <a:extLst>
              <a:ext uri="{FF2B5EF4-FFF2-40B4-BE49-F238E27FC236}">
                <a16:creationId xmlns:a16="http://schemas.microsoft.com/office/drawing/2014/main" id="{F7CD9660-5101-1E0D-9372-1A800CCAD9F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3" name="/Users/Test1/Background.png" hidden="1">
            <a:extLst>
              <a:ext uri="{FF2B5EF4-FFF2-40B4-BE49-F238E27FC236}">
                <a16:creationId xmlns:a16="http://schemas.microsoft.com/office/drawing/2014/main" id="{A2954DAC-44F4-EDFE-3512-1BBE5EBCE25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4" name="/Users/Test2/Password.txt" hidden="1">
            <a:extLst>
              <a:ext uri="{FF2B5EF4-FFF2-40B4-BE49-F238E27FC236}">
                <a16:creationId xmlns:a16="http://schemas.microsoft.com/office/drawing/2014/main" id="{85A5EE8B-4C8A-E3D1-51FD-9C64332D8CF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5" name="/Users/Test2/Theme.txt" hidden="1">
            <a:extLst>
              <a:ext uri="{FF2B5EF4-FFF2-40B4-BE49-F238E27FC236}">
                <a16:creationId xmlns:a16="http://schemas.microsoft.com/office/drawing/2014/main" id="{3C5548F3-047D-32ED-7602-327A4D33841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6" name="/Users/Test2/Background.png" hidden="1">
            <a:extLst>
              <a:ext uri="{FF2B5EF4-FFF2-40B4-BE49-F238E27FC236}">
                <a16:creationId xmlns:a16="http://schemas.microsoft.com/office/drawing/2014/main" id="{B4B405B3-CF97-7E90-8482-19C9C269346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7" name="/Users/Test3/Password.txt" hidden="1">
            <a:extLst>
              <a:ext uri="{FF2B5EF4-FFF2-40B4-BE49-F238E27FC236}">
                <a16:creationId xmlns:a16="http://schemas.microsoft.com/office/drawing/2014/main" id="{F93F13A4-F8EE-7B8E-5A89-3C2883DB01D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38" name="/Users/Test3/Theme.txt" hidden="1">
            <a:extLst>
              <a:ext uri="{FF2B5EF4-FFF2-40B4-BE49-F238E27FC236}">
                <a16:creationId xmlns:a16="http://schemas.microsoft.com/office/drawing/2014/main" id="{33EE644A-4742-5EB0-085D-028444DC4B2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39" name="/Users/Test3/Background.png" hidden="1">
            <a:extLst>
              <a:ext uri="{FF2B5EF4-FFF2-40B4-BE49-F238E27FC236}">
                <a16:creationId xmlns:a16="http://schemas.microsoft.com/office/drawing/2014/main" id="{B0BF8E19-B81A-E8DC-8E62-899F33FDADF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0" name="/Users/Test4/Password.txt" hidden="1">
            <a:extLst>
              <a:ext uri="{FF2B5EF4-FFF2-40B4-BE49-F238E27FC236}">
                <a16:creationId xmlns:a16="http://schemas.microsoft.com/office/drawing/2014/main" id="{15AE3C0A-9401-FE35-88D1-E1CB3E4270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1" name="/Users/Test4/Theme.txt" hidden="1">
            <a:extLst>
              <a:ext uri="{FF2B5EF4-FFF2-40B4-BE49-F238E27FC236}">
                <a16:creationId xmlns:a16="http://schemas.microsoft.com/office/drawing/2014/main" id="{12E32999-48BB-4FEE-D8FE-0BC048E3496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2" name="/Users/Test4/Background.png" hidden="1">
            <a:extLst>
              <a:ext uri="{FF2B5EF4-FFF2-40B4-BE49-F238E27FC236}">
                <a16:creationId xmlns:a16="http://schemas.microsoft.com/office/drawing/2014/main" id="{7B009FC7-C318-BBF5-3FCE-A95B637EA37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3" name="/Users/Test5/Password.txt" hidden="1">
            <a:extLst>
              <a:ext uri="{FF2B5EF4-FFF2-40B4-BE49-F238E27FC236}">
                <a16:creationId xmlns:a16="http://schemas.microsoft.com/office/drawing/2014/main" id="{F6B52D5D-886B-B44E-B57A-75FF2A55074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5" name="/Users/Test5/Background.png" hidden="1">
            <a:extLst>
              <a:ext uri="{FF2B5EF4-FFF2-40B4-BE49-F238E27FC236}">
                <a16:creationId xmlns:a16="http://schemas.microsoft.com/office/drawing/2014/main" id="{5F299F87-FFEA-F60F-767C-4D83CFD0DDC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6" name="/Users/Test6/Password.txt" hidden="1">
            <a:extLst>
              <a:ext uri="{FF2B5EF4-FFF2-40B4-BE49-F238E27FC236}">
                <a16:creationId xmlns:a16="http://schemas.microsoft.com/office/drawing/2014/main" id="{CA63E8C9-5DDB-31F0-6CBC-DA3FB3CAECA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7" name="/Users/Test6/Theme.txt" hidden="1">
            <a:extLst>
              <a:ext uri="{FF2B5EF4-FFF2-40B4-BE49-F238E27FC236}">
                <a16:creationId xmlns:a16="http://schemas.microsoft.com/office/drawing/2014/main" id="{888D6FF4-0A45-B904-05C0-0A80EAEEDFD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48" name="/Users/Test6/Background.png" hidden="1">
            <a:extLst>
              <a:ext uri="{FF2B5EF4-FFF2-40B4-BE49-F238E27FC236}">
                <a16:creationId xmlns:a16="http://schemas.microsoft.com/office/drawing/2014/main" id="{E78318C2-C5F7-808B-5E27-E4392F332FC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49" name="/Users/Test7/Password.txt" hidden="1">
            <a:extLst>
              <a:ext uri="{FF2B5EF4-FFF2-40B4-BE49-F238E27FC236}">
                <a16:creationId xmlns:a16="http://schemas.microsoft.com/office/drawing/2014/main" id="{0B22DC9A-D27B-CE6C-8048-FC9035CA2BDD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0" name="/Users/Test7/Theme.txt" hidden="1">
            <a:extLst>
              <a:ext uri="{FF2B5EF4-FFF2-40B4-BE49-F238E27FC236}">
                <a16:creationId xmlns:a16="http://schemas.microsoft.com/office/drawing/2014/main" id="{2822B18D-4390-251C-5DD8-ACA8667F7F1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1" name="/Users/Test7/Background.png" hidden="1">
            <a:extLst>
              <a:ext uri="{FF2B5EF4-FFF2-40B4-BE49-F238E27FC236}">
                <a16:creationId xmlns:a16="http://schemas.microsoft.com/office/drawing/2014/main" id="{59367A3F-4B0B-8E74-E818-AAF9393EF68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5" name="/Users/Test9/Password.txt" hidden="1">
            <a:extLst>
              <a:ext uri="{FF2B5EF4-FFF2-40B4-BE49-F238E27FC236}">
                <a16:creationId xmlns:a16="http://schemas.microsoft.com/office/drawing/2014/main" id="{64637DE3-9E07-0C22-EDBF-D362817033F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6" name="/Users/Test9/Theme.txt" hidden="1">
            <a:extLst>
              <a:ext uri="{FF2B5EF4-FFF2-40B4-BE49-F238E27FC236}">
                <a16:creationId xmlns:a16="http://schemas.microsoft.com/office/drawing/2014/main" id="{042EEDA2-629F-B60B-C798-8949BDCA5F8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57" name="/Users/Test9/Background.png" hidden="1">
            <a:extLst>
              <a:ext uri="{FF2B5EF4-FFF2-40B4-BE49-F238E27FC236}">
                <a16:creationId xmlns:a16="http://schemas.microsoft.com/office/drawing/2014/main" id="{4B54DEC5-925D-E1A4-B654-58DF083A1E9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8" name="/Users/Test10/Password.txt" hidden="1">
            <a:extLst>
              <a:ext uri="{FF2B5EF4-FFF2-40B4-BE49-F238E27FC236}">
                <a16:creationId xmlns:a16="http://schemas.microsoft.com/office/drawing/2014/main" id="{E48C6B68-3355-189C-72C5-8B37C941626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59" name="/Users/Test10/Theme.txt" hidden="1">
            <a:extLst>
              <a:ext uri="{FF2B5EF4-FFF2-40B4-BE49-F238E27FC236}">
                <a16:creationId xmlns:a16="http://schemas.microsoft.com/office/drawing/2014/main" id="{AB848477-43CB-F908-BCD2-7E53DECC1D1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0" name="/Users/Test10/Background.png" hidden="1">
            <a:extLst>
              <a:ext uri="{FF2B5EF4-FFF2-40B4-BE49-F238E27FC236}">
                <a16:creationId xmlns:a16="http://schemas.microsoft.com/office/drawing/2014/main" id="{D9766563-1534-A356-42A1-975C3ADCBA3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1" name="/Users/Test11/Password.txt" hidden="1">
            <a:extLst>
              <a:ext uri="{FF2B5EF4-FFF2-40B4-BE49-F238E27FC236}">
                <a16:creationId xmlns:a16="http://schemas.microsoft.com/office/drawing/2014/main" id="{332C4A8D-1965-F322-15A0-538E39660AB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2" name="/Users/Test11/Theme.txt" hidden="1">
            <a:extLst>
              <a:ext uri="{FF2B5EF4-FFF2-40B4-BE49-F238E27FC236}">
                <a16:creationId xmlns:a16="http://schemas.microsoft.com/office/drawing/2014/main" id="{A7D2BDDF-6182-0BE6-FBD1-B6D573286B1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3" name="/Users/Test11/Background.png" hidden="1">
            <a:extLst>
              <a:ext uri="{FF2B5EF4-FFF2-40B4-BE49-F238E27FC236}">
                <a16:creationId xmlns:a16="http://schemas.microsoft.com/office/drawing/2014/main" id="{888256D6-FC8E-7A83-71DE-72EDACB285F4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4" name="/Users/Test12/Password.txt" hidden="1">
            <a:extLst>
              <a:ext uri="{FF2B5EF4-FFF2-40B4-BE49-F238E27FC236}">
                <a16:creationId xmlns:a16="http://schemas.microsoft.com/office/drawing/2014/main" id="{6E4E4E1E-6412-6960-E085-AD4367DF3E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5" name="/Users/Test12/Theme.txt" hidden="1">
            <a:extLst>
              <a:ext uri="{FF2B5EF4-FFF2-40B4-BE49-F238E27FC236}">
                <a16:creationId xmlns:a16="http://schemas.microsoft.com/office/drawing/2014/main" id="{CD82F0FC-6701-7606-1947-58E4E81C6706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6" name="/Users/Test12/Background.png" hidden="1">
            <a:extLst>
              <a:ext uri="{FF2B5EF4-FFF2-40B4-BE49-F238E27FC236}">
                <a16:creationId xmlns:a16="http://schemas.microsoft.com/office/drawing/2014/main" id="{AD8DFD73-609E-68A4-1D59-43B13618924C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7" name="/Users/Test13/Password.txt" hidden="1">
            <a:extLst>
              <a:ext uri="{FF2B5EF4-FFF2-40B4-BE49-F238E27FC236}">
                <a16:creationId xmlns:a16="http://schemas.microsoft.com/office/drawing/2014/main" id="{7298C4E3-59F7-DEBB-E135-97B70C41F91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68" name="/Users/Test13/Theme.txt" hidden="1">
            <a:extLst>
              <a:ext uri="{FF2B5EF4-FFF2-40B4-BE49-F238E27FC236}">
                <a16:creationId xmlns:a16="http://schemas.microsoft.com/office/drawing/2014/main" id="{E70FBE8B-DC28-E1CC-E5D8-27F0F941545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69" name="/Users/Test13/Background.png" hidden="1">
            <a:extLst>
              <a:ext uri="{FF2B5EF4-FFF2-40B4-BE49-F238E27FC236}">
                <a16:creationId xmlns:a16="http://schemas.microsoft.com/office/drawing/2014/main" id="{F6A094CC-9E40-49B6-FA7F-BDE4C05350B1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0" name="/Users/Test14/Password.txt" hidden="1">
            <a:extLst>
              <a:ext uri="{FF2B5EF4-FFF2-40B4-BE49-F238E27FC236}">
                <a16:creationId xmlns:a16="http://schemas.microsoft.com/office/drawing/2014/main" id="{F5873E7B-B177-0A27-39AE-1EAC07ABF02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1" name="/Users/Test14/Theme.txt" hidden="1">
            <a:extLst>
              <a:ext uri="{FF2B5EF4-FFF2-40B4-BE49-F238E27FC236}">
                <a16:creationId xmlns:a16="http://schemas.microsoft.com/office/drawing/2014/main" id="{6569BEEB-F146-C13A-6DB6-E90D87D5270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2" name="/Users/Test14/Background.png" hidden="1">
            <a:extLst>
              <a:ext uri="{FF2B5EF4-FFF2-40B4-BE49-F238E27FC236}">
                <a16:creationId xmlns:a16="http://schemas.microsoft.com/office/drawing/2014/main" id="{27BF36B0-DD08-E16B-88F1-698F1C1BE5D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3" name="/Users/Test15/Password.txt" hidden="1">
            <a:extLst>
              <a:ext uri="{FF2B5EF4-FFF2-40B4-BE49-F238E27FC236}">
                <a16:creationId xmlns:a16="http://schemas.microsoft.com/office/drawing/2014/main" id="{3502E1DB-8665-CD8C-0E6A-BB25E583FC8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4" name="/Users/Test15/Theme.txt" hidden="1">
            <a:extLst>
              <a:ext uri="{FF2B5EF4-FFF2-40B4-BE49-F238E27FC236}">
                <a16:creationId xmlns:a16="http://schemas.microsoft.com/office/drawing/2014/main" id="{D5A170B9-D7E0-9C38-D882-32A3C336CD7C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5" name="/Users/Test15/Background.png" hidden="1">
            <a:extLst>
              <a:ext uri="{FF2B5EF4-FFF2-40B4-BE49-F238E27FC236}">
                <a16:creationId xmlns:a16="http://schemas.microsoft.com/office/drawing/2014/main" id="{6A4F2920-82E0-9DB9-9C9A-E3331C4DBC5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6" name="/Users/Test16/Password.txt" hidden="1">
            <a:extLst>
              <a:ext uri="{FF2B5EF4-FFF2-40B4-BE49-F238E27FC236}">
                <a16:creationId xmlns:a16="http://schemas.microsoft.com/office/drawing/2014/main" id="{609DCD85-0A92-07A8-73CC-C6B93B979AFF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7" name="/Users/Test16/Theme.txt" hidden="1">
            <a:extLst>
              <a:ext uri="{FF2B5EF4-FFF2-40B4-BE49-F238E27FC236}">
                <a16:creationId xmlns:a16="http://schemas.microsoft.com/office/drawing/2014/main" id="{E427689A-52EF-2A67-04AE-6AF6B81E93A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78" name="/Users/Test16/Background.png" hidden="1">
            <a:extLst>
              <a:ext uri="{FF2B5EF4-FFF2-40B4-BE49-F238E27FC236}">
                <a16:creationId xmlns:a16="http://schemas.microsoft.com/office/drawing/2014/main" id="{CE7EDA5A-B024-6FA2-C3CE-19BBD47F5C9D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79" name="/Users/Test17/Password.txt" hidden="1">
            <a:extLst>
              <a:ext uri="{FF2B5EF4-FFF2-40B4-BE49-F238E27FC236}">
                <a16:creationId xmlns:a16="http://schemas.microsoft.com/office/drawing/2014/main" id="{056DAC00-2662-E1D2-5BE9-7584E0D0521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0" name="/Users/Test17/Theme.txt" hidden="1">
            <a:extLst>
              <a:ext uri="{FF2B5EF4-FFF2-40B4-BE49-F238E27FC236}">
                <a16:creationId xmlns:a16="http://schemas.microsoft.com/office/drawing/2014/main" id="{8028B756-7E90-6BAC-B729-1841534988C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1" name="/Users/Test17/Background.png" hidden="1">
            <a:extLst>
              <a:ext uri="{FF2B5EF4-FFF2-40B4-BE49-F238E27FC236}">
                <a16:creationId xmlns:a16="http://schemas.microsoft.com/office/drawing/2014/main" id="{C5FA809D-49F0-1CAC-EB49-EDFD5FD07958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2" name="/Users/Test18/Password.txt" hidden="1">
            <a:extLst>
              <a:ext uri="{FF2B5EF4-FFF2-40B4-BE49-F238E27FC236}">
                <a16:creationId xmlns:a16="http://schemas.microsoft.com/office/drawing/2014/main" id="{89DA9116-344C-B2A0-07F5-560E2D7C0C6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3" name="/Users/Test18/Theme.txt" hidden="1">
            <a:extLst>
              <a:ext uri="{FF2B5EF4-FFF2-40B4-BE49-F238E27FC236}">
                <a16:creationId xmlns:a16="http://schemas.microsoft.com/office/drawing/2014/main" id="{2D12B8FC-52CC-46DC-F206-4F289C95BC7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4" name="/Users/Test18/Background.png" hidden="1">
            <a:extLst>
              <a:ext uri="{FF2B5EF4-FFF2-40B4-BE49-F238E27FC236}">
                <a16:creationId xmlns:a16="http://schemas.microsoft.com/office/drawing/2014/main" id="{E087AC98-E6FB-5FF2-1FB9-707F4D58EA7B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5" name="/Users/Test19/Password.txt" hidden="1">
            <a:extLst>
              <a:ext uri="{FF2B5EF4-FFF2-40B4-BE49-F238E27FC236}">
                <a16:creationId xmlns:a16="http://schemas.microsoft.com/office/drawing/2014/main" id="{C3F90F7F-4C11-ACFF-E6FD-AE8DDD58260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6" name="/Users/Test19/Theme.txt" hidden="1">
            <a:extLst>
              <a:ext uri="{FF2B5EF4-FFF2-40B4-BE49-F238E27FC236}">
                <a16:creationId xmlns:a16="http://schemas.microsoft.com/office/drawing/2014/main" id="{1E2B06B8-C2D7-358A-C473-B939D3653671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87" name="/Users/Test19/Background.png" hidden="1">
            <a:extLst>
              <a:ext uri="{FF2B5EF4-FFF2-40B4-BE49-F238E27FC236}">
                <a16:creationId xmlns:a16="http://schemas.microsoft.com/office/drawing/2014/main" id="{B9910B54-9B1F-025B-6DBA-0877141A111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8" name="/Users/Test20/Password.txt" hidden="1">
            <a:extLst>
              <a:ext uri="{FF2B5EF4-FFF2-40B4-BE49-F238E27FC236}">
                <a16:creationId xmlns:a16="http://schemas.microsoft.com/office/drawing/2014/main" id="{A24D2C4E-4406-7203-4294-F7122C642024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89" name="/Users/Test20/Theme.txt" hidden="1">
            <a:extLst>
              <a:ext uri="{FF2B5EF4-FFF2-40B4-BE49-F238E27FC236}">
                <a16:creationId xmlns:a16="http://schemas.microsoft.com/office/drawing/2014/main" id="{C08DA2F6-A560-C332-7315-BB93A5418F43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290" name="/Users/Test20/Background.png" hidden="1">
            <a:extLst>
              <a:ext uri="{FF2B5EF4-FFF2-40B4-BE49-F238E27FC236}">
                <a16:creationId xmlns:a16="http://schemas.microsoft.com/office/drawing/2014/main" id="{11D5A700-245D-1E5C-5F84-3B72F5300E90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8" name="/Users/Test23/Password.txt" hidden="1">
            <a:extLst>
              <a:ext uri="{FF2B5EF4-FFF2-40B4-BE49-F238E27FC236}">
                <a16:creationId xmlns:a16="http://schemas.microsoft.com/office/drawing/2014/main" id="{26B1BCEF-2E46-F772-0F75-B1652D1FC09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99" name="/Users/Test23/Theme.txt" hidden="1">
            <a:extLst>
              <a:ext uri="{FF2B5EF4-FFF2-40B4-BE49-F238E27FC236}">
                <a16:creationId xmlns:a16="http://schemas.microsoft.com/office/drawing/2014/main" id="{E756BB28-1434-A2E8-C09F-7AFCD3C70FD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0" name="/Users/Test23/Background.png" hidden="1">
            <a:extLst>
              <a:ext uri="{FF2B5EF4-FFF2-40B4-BE49-F238E27FC236}">
                <a16:creationId xmlns:a16="http://schemas.microsoft.com/office/drawing/2014/main" id="{6DDE85D1-56EC-E513-6360-435024CB744A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1" name="/Users/Test24/Password.txt" hidden="1">
            <a:extLst>
              <a:ext uri="{FF2B5EF4-FFF2-40B4-BE49-F238E27FC236}">
                <a16:creationId xmlns:a16="http://schemas.microsoft.com/office/drawing/2014/main" id="{594247D4-46CF-B92E-7535-E920C93C4902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02" name="/Users/Test24/Theme.txt" hidden="1">
            <a:extLst>
              <a:ext uri="{FF2B5EF4-FFF2-40B4-BE49-F238E27FC236}">
                <a16:creationId xmlns:a16="http://schemas.microsoft.com/office/drawing/2014/main" id="{662CB981-2604-3654-D492-A22D4CBF8F80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03" name="/Users/Test24/Background.png" hidden="1">
            <a:extLst>
              <a:ext uri="{FF2B5EF4-FFF2-40B4-BE49-F238E27FC236}">
                <a16:creationId xmlns:a16="http://schemas.microsoft.com/office/drawing/2014/main" id="{7C11CA60-5C98-4DB9-C811-AC483E8D5D8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49" name="/Users/Test40/Password.txt" hidden="1">
            <a:extLst>
              <a:ext uri="{FF2B5EF4-FFF2-40B4-BE49-F238E27FC236}">
                <a16:creationId xmlns:a16="http://schemas.microsoft.com/office/drawing/2014/main" id="{C81EB642-9953-CD39-0E63-B9A3E20B38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4" name="/Users/Test5/Theme.txt" hidden="1">
            <a:extLst>
              <a:ext uri="{FF2B5EF4-FFF2-40B4-BE49-F238E27FC236}">
                <a16:creationId xmlns:a16="http://schemas.microsoft.com/office/drawing/2014/main" id="{A5C39781-BBA3-E386-EC6C-197D542800E7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185" name="/Users/Test5/Background.png" hidden="1">
            <a:extLst>
              <a:ext uri="{FF2B5EF4-FFF2-40B4-BE49-F238E27FC236}">
                <a16:creationId xmlns:a16="http://schemas.microsoft.com/office/drawing/2014/main" id="{DBD5246D-0707-1252-1083-F69B6EB3BF15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55" name="/Users/Test5/Desktop/." hidden="1">
            <a:extLst>
              <a:ext uri="{FF2B5EF4-FFF2-40B4-BE49-F238E27FC236}">
                <a16:creationId xmlns:a16="http://schemas.microsoft.com/office/drawing/2014/main" id="{6E5660A2-AEEA-BA76-2AF7-00E5E7B3D6DE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5" name="/Users/Test40/Theme.txt" hidden="1">
            <a:extLst>
              <a:ext uri="{FF2B5EF4-FFF2-40B4-BE49-F238E27FC236}">
                <a16:creationId xmlns:a16="http://schemas.microsoft.com/office/drawing/2014/main" id="{75A740E3-C569-B83C-B1B2-8CC80FB29BE8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351" name="/Users/Test40/Background.png" hidden="1">
            <a:extLst>
              <a:ext uri="{FF2B5EF4-FFF2-40B4-BE49-F238E27FC236}">
                <a16:creationId xmlns:a16="http://schemas.microsoft.com/office/drawing/2014/main" id="{4677DC44-8F71-2E65-C154-7019395ED84F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6" name="/Users/Test40/Desktop/." hidden="1">
            <a:extLst>
              <a:ext uri="{FF2B5EF4-FFF2-40B4-BE49-F238E27FC236}">
                <a16:creationId xmlns:a16="http://schemas.microsoft.com/office/drawing/2014/main" id="{BF7C18DB-BDB6-5685-BA25-7E4428286629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397" name="/Users/Admin/Theme.txt" hidden="1">
            <a:extLst>
              <a:ext uri="{FF2B5EF4-FFF2-40B4-BE49-F238E27FC236}">
                <a16:creationId xmlns:a16="http://schemas.microsoft.com/office/drawing/2014/main" id="{3278614B-F730-1CBD-895F-DC5B7C9656A5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0</a:t>
            </a:r>
          </a:p>
        </p:txBody>
      </p:sp>
      <p:sp>
        <p:nvSpPr>
          <p:cNvPr id="48" name="/Users/Admin/Background.png" hidden="1">
            <a:extLst>
              <a:ext uri="{FF2B5EF4-FFF2-40B4-BE49-F238E27FC236}">
                <a16:creationId xmlns:a16="http://schemas.microsoft.com/office/drawing/2014/main" id="{1658BBCD-B198-BEDB-B7C0-B091391A6562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8883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100000">
              <a:srgbClr val="7030A0"/>
            </a:gs>
            <a:gs pos="18000">
              <a:srgbClr val="5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tusText">
            <a:extLst>
              <a:ext uri="{FF2B5EF4-FFF2-40B4-BE49-F238E27FC236}">
                <a16:creationId xmlns:a16="http://schemas.microsoft.com/office/drawing/2014/main" id="{87F14959-AD4D-DB19-5500-6B7B358F8E00}"/>
              </a:ext>
            </a:extLst>
          </p:cNvPr>
          <p:cNvSpPr txBox="1"/>
          <p:nvPr/>
        </p:nvSpPr>
        <p:spPr>
          <a:xfrm>
            <a:off x="3071637" y="3911042"/>
            <a:ext cx="604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>
                <a:solidFill>
                  <a:schemeClr val="bg1"/>
                </a:solidFill>
                <a:latin typeface="Consolas" panose="020B0609020204030204" pitchFamily="49" charset="0"/>
              </a:rPr>
              <a:t>Update successful</a:t>
            </a:r>
            <a:endParaRPr lang="et-EE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irmwareSource" hidden="1">
            <a:extLst>
              <a:ext uri="{FF2B5EF4-FFF2-40B4-BE49-F238E27FC236}">
                <a16:creationId xmlns:a16="http://schemas.microsoft.com/office/drawing/2014/main" id="{0C060FE4-4A54-DBA7-2A6D-7AFFC67FDE68}"/>
              </a:ext>
            </a:extLst>
          </p:cNvPr>
          <p:cNvSpPr txBox="1"/>
          <p:nvPr/>
        </p:nvSpPr>
        <p:spPr>
          <a:xfrm>
            <a:off x="0" y="-369332"/>
            <a:ext cx="912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null</a:t>
            </a:r>
            <a:endParaRPr lang="et-EE" dirty="0">
              <a:latin typeface="Consolas" panose="020B0609020204030204" pitchFamily="49" charset="0"/>
            </a:endParaRPr>
          </a:p>
        </p:txBody>
      </p:sp>
      <p:sp>
        <p:nvSpPr>
          <p:cNvPr id="6" name="Notice">
            <a:extLst>
              <a:ext uri="{FF2B5EF4-FFF2-40B4-BE49-F238E27FC236}">
                <a16:creationId xmlns:a16="http://schemas.microsoft.com/office/drawing/2014/main" id="{34A3C75C-C05C-B708-E80C-9B997BC86E83}"/>
              </a:ext>
            </a:extLst>
          </p:cNvPr>
          <p:cNvSpPr txBox="1"/>
          <p:nvPr/>
        </p:nvSpPr>
        <p:spPr>
          <a:xfrm>
            <a:off x="0" y="442044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Consolas" panose="020B0609020204030204" pitchFamily="49" charset="0"/>
              </a:rPr>
              <a:t>The system will now restart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Version">
            <a:extLst>
              <a:ext uri="{FF2B5EF4-FFF2-40B4-BE49-F238E27FC236}">
                <a16:creationId xmlns:a16="http://schemas.microsoft.com/office/drawing/2014/main" id="{B44BB0CE-3FB1-42AD-FA2C-49B80DE37610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 dirty="0">
                <a:solidFill>
                  <a:schemeClr val="bg1"/>
                </a:solidFill>
                <a:latin typeface="Consolas" panose="020B0609020204030204" pitchFamily="49" charset="0"/>
              </a:rPr>
              <a:t>DFU 0.2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Bootwarning2">
            <a:extLst>
              <a:ext uri="{FF2B5EF4-FFF2-40B4-BE49-F238E27FC236}">
                <a16:creationId xmlns:a16="http://schemas.microsoft.com/office/drawing/2014/main" id="{70A09700-AF35-B47A-375B-049B7DFF8E13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Bootwarning1">
            <a:extLst>
              <a:ext uri="{FF2B5EF4-FFF2-40B4-BE49-F238E27FC236}">
                <a16:creationId xmlns:a16="http://schemas.microsoft.com/office/drawing/2014/main" id="{28D22701-FF8E-3C5E-D199-5F957E855CD7}"/>
              </a:ext>
            </a:extLst>
          </p:cNvPr>
          <p:cNvSpPr/>
          <p:nvPr/>
        </p:nvSpPr>
        <p:spPr>
          <a:xfrm>
            <a:off x="5225860" y="1978114"/>
            <a:ext cx="1740280" cy="1492364"/>
          </a:xfrm>
          <a:prstGeom prst="triangl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8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t-EE" sz="7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Helper" r:id="rId1" imgW="914400" imgH="276120"/>
        </mc:Choice>
        <mc:Fallback>
          <p:control name="AxHelper" r:id="rId1" imgW="914400" imgH="276120">
            <p:pic>
              <p:nvPicPr>
                <p:cNvPr id="17" name="AxHelper">
                  <a:extLst>
                    <a:ext uri="{FF2B5EF4-FFF2-40B4-BE49-F238E27FC236}">
                      <a16:creationId xmlns:a16="http://schemas.microsoft.com/office/drawing/2014/main" id="{02345FD3-FB5D-FF1F-7197-84B8E553FE9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1875" y="-318701"/>
                  <a:ext cx="914400" cy="27699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8C843E3C-9059-DB91-9924-5006EC886A7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27063" y="1978025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1602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stkülik 36">
            <a:extLst>
              <a:ext uri="{FF2B5EF4-FFF2-40B4-BE49-F238E27FC236}">
                <a16:creationId xmlns:a16="http://schemas.microsoft.com/office/drawing/2014/main" id="{04EE23FB-F2BF-2583-5B3D-CA3241D41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">
                <a:srgbClr val="005AC8"/>
              </a:gs>
              <a:gs pos="9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9" name="Ristkülik 28">
            <a:extLst>
              <a:ext uri="{FF2B5EF4-FFF2-40B4-BE49-F238E27FC236}">
                <a16:creationId xmlns:a16="http://schemas.microsoft.com/office/drawing/2014/main" id="{92CD8F8D-4274-F087-90FB-FBDF2C4747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UsernameLabel">
            <a:extLst>
              <a:ext uri="{FF2B5EF4-FFF2-40B4-BE49-F238E27FC236}">
                <a16:creationId xmlns:a16="http://schemas.microsoft.com/office/drawing/2014/main" id="{0F99DDAF-2F21-76A6-A10D-588F49A6EAA5}"/>
              </a:ext>
            </a:extLst>
          </p:cNvPr>
          <p:cNvSpPr txBox="1"/>
          <p:nvPr/>
        </p:nvSpPr>
        <p:spPr>
          <a:xfrm>
            <a:off x="678726" y="704071"/>
            <a:ext cx="10763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Please wait…</a:t>
            </a:r>
          </a:p>
        </p:txBody>
      </p:sp>
      <p:sp>
        <p:nvSpPr>
          <p:cNvPr id="36" name="Bootlogo">
            <a:extLst>
              <a:ext uri="{FF2B5EF4-FFF2-40B4-BE49-F238E27FC236}">
                <a16:creationId xmlns:a16="http://schemas.microsoft.com/office/drawing/2014/main" id="{4E9BF2F1-03D4-96ED-D49C-D2BBCD74AFD2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Ristkülik lõigatud vastasnurkadega 25">
            <a:extLst>
              <a:ext uri="{FF2B5EF4-FFF2-40B4-BE49-F238E27FC236}">
                <a16:creationId xmlns:a16="http://schemas.microsoft.com/office/drawing/2014/main" id="{3468C2D1-151F-6D0F-83BF-20B15620F7C1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8" name="Ristkülik lõigatud vastasnurkadega 26">
            <a:extLst>
              <a:ext uri="{FF2B5EF4-FFF2-40B4-BE49-F238E27FC236}">
                <a16:creationId xmlns:a16="http://schemas.microsoft.com/office/drawing/2014/main" id="{EE3DD2F3-165B-D7C2-CC01-4E3D871C43A9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9" name="Ristkülik lõigatud vastasnurkadega 27">
            <a:extLst>
              <a:ext uri="{FF2B5EF4-FFF2-40B4-BE49-F238E27FC236}">
                <a16:creationId xmlns:a16="http://schemas.microsoft.com/office/drawing/2014/main" id="{809981C9-9543-FBAA-EC4B-69E1044630A4}"/>
              </a:ext>
            </a:extLst>
          </p:cNvPr>
          <p:cNvSpPr/>
          <p:nvPr/>
        </p:nvSpPr>
        <p:spPr>
          <a:xfrm>
            <a:off x="9735455" y="6000575"/>
            <a:ext cx="1705391" cy="488887"/>
          </a:xfrm>
          <a:prstGeom prst="snip2DiagRect">
            <a:avLst/>
          </a:prstGeom>
          <a:gradFill>
            <a:gsLst>
              <a:gs pos="0">
                <a:schemeClr val="bg2"/>
              </a:gs>
              <a:gs pos="5000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sp>
        <p:nvSpPr>
          <p:cNvPr id="11" name="Täht 5-tipuline 2">
            <a:extLst>
              <a:ext uri="{FF2B5EF4-FFF2-40B4-BE49-F238E27FC236}">
                <a16:creationId xmlns:a16="http://schemas.microsoft.com/office/drawing/2014/main" id="{C2140407-02FE-C45A-6C59-7320A619A7A7}"/>
              </a:ext>
            </a:extLst>
          </p:cNvPr>
          <p:cNvSpPr/>
          <p:nvPr/>
        </p:nvSpPr>
        <p:spPr>
          <a:xfrm rot="1066431">
            <a:off x="2716845" y="4093626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2" name="Täht 5-tipuline 3">
            <a:extLst>
              <a:ext uri="{FF2B5EF4-FFF2-40B4-BE49-F238E27FC236}">
                <a16:creationId xmlns:a16="http://schemas.microsoft.com/office/drawing/2014/main" id="{65246127-07B6-0C5E-55F8-83A5569212DF}"/>
              </a:ext>
            </a:extLst>
          </p:cNvPr>
          <p:cNvSpPr/>
          <p:nvPr/>
        </p:nvSpPr>
        <p:spPr>
          <a:xfrm rot="20792400">
            <a:off x="3171577" y="3733273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3" name="Täht 5-tipuline 4">
            <a:extLst>
              <a:ext uri="{FF2B5EF4-FFF2-40B4-BE49-F238E27FC236}">
                <a16:creationId xmlns:a16="http://schemas.microsoft.com/office/drawing/2014/main" id="{D418E290-71EE-A50A-C05C-A4317B302EE6}"/>
              </a:ext>
            </a:extLst>
          </p:cNvPr>
          <p:cNvSpPr/>
          <p:nvPr/>
        </p:nvSpPr>
        <p:spPr>
          <a:xfrm rot="19072369">
            <a:off x="3441842" y="4117221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4" name="Täht 5-tipuline 6">
            <a:extLst>
              <a:ext uri="{FF2B5EF4-FFF2-40B4-BE49-F238E27FC236}">
                <a16:creationId xmlns:a16="http://schemas.microsoft.com/office/drawing/2014/main" id="{7DB45A9B-6135-08A4-BE7A-E7766A1C5E6A}"/>
              </a:ext>
            </a:extLst>
          </p:cNvPr>
          <p:cNvSpPr/>
          <p:nvPr/>
        </p:nvSpPr>
        <p:spPr>
          <a:xfrm>
            <a:off x="2352202" y="369895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5" name="Täht 5-tipuline 7">
            <a:extLst>
              <a:ext uri="{FF2B5EF4-FFF2-40B4-BE49-F238E27FC236}">
                <a16:creationId xmlns:a16="http://schemas.microsoft.com/office/drawing/2014/main" id="{92A27B44-F780-E171-742B-F0E645D76773}"/>
              </a:ext>
            </a:extLst>
          </p:cNvPr>
          <p:cNvSpPr/>
          <p:nvPr/>
        </p:nvSpPr>
        <p:spPr>
          <a:xfrm rot="620454">
            <a:off x="2892732" y="328484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6" name="Täht 5-tipuline 8">
            <a:extLst>
              <a:ext uri="{FF2B5EF4-FFF2-40B4-BE49-F238E27FC236}">
                <a16:creationId xmlns:a16="http://schemas.microsoft.com/office/drawing/2014/main" id="{E350E4E4-C629-4E88-B9F5-7634FCE58094}"/>
              </a:ext>
            </a:extLst>
          </p:cNvPr>
          <p:cNvSpPr/>
          <p:nvPr/>
        </p:nvSpPr>
        <p:spPr>
          <a:xfrm rot="18275499">
            <a:off x="3474016" y="3366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7" name="Täht 5-tipuline 10">
            <a:extLst>
              <a:ext uri="{FF2B5EF4-FFF2-40B4-BE49-F238E27FC236}">
                <a16:creationId xmlns:a16="http://schemas.microsoft.com/office/drawing/2014/main" id="{3F1071CC-B1B5-97D2-28E1-5C2F6203BC81}"/>
              </a:ext>
            </a:extLst>
          </p:cNvPr>
          <p:cNvSpPr/>
          <p:nvPr/>
        </p:nvSpPr>
        <p:spPr>
          <a:xfrm rot="17771047">
            <a:off x="3945908" y="3709678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8" name="Täht 5-tipuline 11">
            <a:extLst>
              <a:ext uri="{FF2B5EF4-FFF2-40B4-BE49-F238E27FC236}">
                <a16:creationId xmlns:a16="http://schemas.microsoft.com/office/drawing/2014/main" id="{F020EBD7-C87D-1D99-331B-B6A32D696575}"/>
              </a:ext>
            </a:extLst>
          </p:cNvPr>
          <p:cNvSpPr/>
          <p:nvPr/>
        </p:nvSpPr>
        <p:spPr>
          <a:xfrm rot="17050996">
            <a:off x="4811118" y="347026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19" name="Täht 5-tipuline 12">
            <a:extLst>
              <a:ext uri="{FF2B5EF4-FFF2-40B4-BE49-F238E27FC236}">
                <a16:creationId xmlns:a16="http://schemas.microsoft.com/office/drawing/2014/main" id="{D2A06100-F146-2F40-7E21-52284D7D7C0D}"/>
              </a:ext>
            </a:extLst>
          </p:cNvPr>
          <p:cNvSpPr/>
          <p:nvPr/>
        </p:nvSpPr>
        <p:spPr>
          <a:xfrm rot="18116485">
            <a:off x="4219109" y="41408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0" name="Täht 5-tipuline 13">
            <a:extLst>
              <a:ext uri="{FF2B5EF4-FFF2-40B4-BE49-F238E27FC236}">
                <a16:creationId xmlns:a16="http://schemas.microsoft.com/office/drawing/2014/main" id="{886B2548-3808-ECFE-5A88-146C7C0373E6}"/>
              </a:ext>
            </a:extLst>
          </p:cNvPr>
          <p:cNvSpPr/>
          <p:nvPr/>
        </p:nvSpPr>
        <p:spPr>
          <a:xfrm rot="17969344">
            <a:off x="5072803" y="39516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1" name="Täht 5-tipuline 14">
            <a:extLst>
              <a:ext uri="{FF2B5EF4-FFF2-40B4-BE49-F238E27FC236}">
                <a16:creationId xmlns:a16="http://schemas.microsoft.com/office/drawing/2014/main" id="{6FDED7B5-6964-CF17-2683-1B07561988D9}"/>
              </a:ext>
            </a:extLst>
          </p:cNvPr>
          <p:cNvSpPr/>
          <p:nvPr/>
        </p:nvSpPr>
        <p:spPr>
          <a:xfrm rot="18850530">
            <a:off x="6237734" y="390744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2" name="Täht 5-tipuline 15">
            <a:extLst>
              <a:ext uri="{FF2B5EF4-FFF2-40B4-BE49-F238E27FC236}">
                <a16:creationId xmlns:a16="http://schemas.microsoft.com/office/drawing/2014/main" id="{9071849A-BA4C-220E-6A81-15F57097BB7E}"/>
              </a:ext>
            </a:extLst>
          </p:cNvPr>
          <p:cNvSpPr/>
          <p:nvPr/>
        </p:nvSpPr>
        <p:spPr>
          <a:xfrm rot="15096320">
            <a:off x="6713915" y="353535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3" name="Täht 5-tipuline 16">
            <a:extLst>
              <a:ext uri="{FF2B5EF4-FFF2-40B4-BE49-F238E27FC236}">
                <a16:creationId xmlns:a16="http://schemas.microsoft.com/office/drawing/2014/main" id="{B58FA9FC-CB8D-4884-8471-BB42C23F6567}"/>
              </a:ext>
            </a:extLst>
          </p:cNvPr>
          <p:cNvSpPr/>
          <p:nvPr/>
        </p:nvSpPr>
        <p:spPr>
          <a:xfrm rot="21101928">
            <a:off x="7137610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4" name="Täht 5-tipuline 17">
            <a:extLst>
              <a:ext uri="{FF2B5EF4-FFF2-40B4-BE49-F238E27FC236}">
                <a16:creationId xmlns:a16="http://schemas.microsoft.com/office/drawing/2014/main" id="{5453861E-86EB-9EEB-0170-E0DC7022B36A}"/>
              </a:ext>
            </a:extLst>
          </p:cNvPr>
          <p:cNvSpPr/>
          <p:nvPr/>
        </p:nvSpPr>
        <p:spPr>
          <a:xfrm rot="595714">
            <a:off x="6690321" y="4033315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5" name="Täht 5-tipuline 18">
            <a:extLst>
              <a:ext uri="{FF2B5EF4-FFF2-40B4-BE49-F238E27FC236}">
                <a16:creationId xmlns:a16="http://schemas.microsoft.com/office/drawing/2014/main" id="{9C9ACF6B-2BF4-1FA7-A938-FC73B0A092AC}"/>
              </a:ext>
            </a:extLst>
          </p:cNvPr>
          <p:cNvSpPr/>
          <p:nvPr/>
        </p:nvSpPr>
        <p:spPr>
          <a:xfrm rot="16200000">
            <a:off x="6025383" y="3561829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6" name="Täht 5-tipuline 19">
            <a:extLst>
              <a:ext uri="{FF2B5EF4-FFF2-40B4-BE49-F238E27FC236}">
                <a16:creationId xmlns:a16="http://schemas.microsoft.com/office/drawing/2014/main" id="{76B7AA6A-166F-D776-5E48-A515D5B3C89B}"/>
              </a:ext>
            </a:extLst>
          </p:cNvPr>
          <p:cNvSpPr/>
          <p:nvPr/>
        </p:nvSpPr>
        <p:spPr>
          <a:xfrm rot="18662637">
            <a:off x="8118865" y="37923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7" name="Täht 5-tipuline 20">
            <a:extLst>
              <a:ext uri="{FF2B5EF4-FFF2-40B4-BE49-F238E27FC236}">
                <a16:creationId xmlns:a16="http://schemas.microsoft.com/office/drawing/2014/main" id="{742D554A-585E-801C-2BE1-B48250047733}"/>
              </a:ext>
            </a:extLst>
          </p:cNvPr>
          <p:cNvSpPr/>
          <p:nvPr/>
        </p:nvSpPr>
        <p:spPr>
          <a:xfrm rot="17642500">
            <a:off x="8625075" y="423138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28" name="Täht 5-tipuline 21">
            <a:extLst>
              <a:ext uri="{FF2B5EF4-FFF2-40B4-BE49-F238E27FC236}">
                <a16:creationId xmlns:a16="http://schemas.microsoft.com/office/drawing/2014/main" id="{94BD8EC1-A629-1658-6883-DD7170880ED6}"/>
              </a:ext>
            </a:extLst>
          </p:cNvPr>
          <p:cNvSpPr/>
          <p:nvPr/>
        </p:nvSpPr>
        <p:spPr>
          <a:xfrm rot="16445928">
            <a:off x="7949011" y="418960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0" name="Täht 5-tipuline 22">
            <a:extLst>
              <a:ext uri="{FF2B5EF4-FFF2-40B4-BE49-F238E27FC236}">
                <a16:creationId xmlns:a16="http://schemas.microsoft.com/office/drawing/2014/main" id="{EE1E971F-8AAD-2804-2D82-4477F045243F}"/>
              </a:ext>
            </a:extLst>
          </p:cNvPr>
          <p:cNvSpPr/>
          <p:nvPr/>
        </p:nvSpPr>
        <p:spPr>
          <a:xfrm rot="17221125">
            <a:off x="8922823" y="3882424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2" name="Täht 5-tipuline 23">
            <a:extLst>
              <a:ext uri="{FF2B5EF4-FFF2-40B4-BE49-F238E27FC236}">
                <a16:creationId xmlns:a16="http://schemas.microsoft.com/office/drawing/2014/main" id="{F595909C-FB8E-B9CE-AABC-5F302192112E}"/>
              </a:ext>
            </a:extLst>
          </p:cNvPr>
          <p:cNvSpPr/>
          <p:nvPr/>
        </p:nvSpPr>
        <p:spPr>
          <a:xfrm rot="16370263">
            <a:off x="8253596" y="3389952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3" name="Täht 5-tipuline 24">
            <a:extLst>
              <a:ext uri="{FF2B5EF4-FFF2-40B4-BE49-F238E27FC236}">
                <a16:creationId xmlns:a16="http://schemas.microsoft.com/office/drawing/2014/main" id="{E781B67B-F8B0-98EA-93BF-AD16834F047C}"/>
              </a:ext>
            </a:extLst>
          </p:cNvPr>
          <p:cNvSpPr/>
          <p:nvPr/>
        </p:nvSpPr>
        <p:spPr>
          <a:xfrm rot="16356821">
            <a:off x="9935245" y="3912607"/>
            <a:ext cx="47189" cy="47189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6" name="Label1" hidden="1">
                  <a:extLst>
                    <a:ext uri="{FF2B5EF4-FFF2-40B4-BE49-F238E27FC236}">
                      <a16:creationId xmlns:a16="http://schemas.microsoft.com/office/drawing/2014/main" id="{1C946396-4A26-FDBD-4AEC-35BCE318427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014593" y="365634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6351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5000">
              <a:srgbClr val="005AC8"/>
            </a:gs>
            <a:gs pos="98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3" name="Ovaal 19022">
            <a:extLst>
              <a:ext uri="{FF2B5EF4-FFF2-40B4-BE49-F238E27FC236}">
                <a16:creationId xmlns:a16="http://schemas.microsoft.com/office/drawing/2014/main" id="{7C61198E-DB07-19E9-B9E4-7386AB1621DA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4" name="Ovaal 19023">
            <a:extLst>
              <a:ext uri="{FF2B5EF4-FFF2-40B4-BE49-F238E27FC236}">
                <a16:creationId xmlns:a16="http://schemas.microsoft.com/office/drawing/2014/main" id="{B1730A6F-1E7F-58B8-33DD-AE07DD572F7C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5" name="Ovaal 19024">
            <a:extLst>
              <a:ext uri="{FF2B5EF4-FFF2-40B4-BE49-F238E27FC236}">
                <a16:creationId xmlns:a16="http://schemas.microsoft.com/office/drawing/2014/main" id="{3D7363AD-F3F4-DFF8-B21A-F9003BF91CD6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026" name="Ovaal 19025">
            <a:extLst>
              <a:ext uri="{FF2B5EF4-FFF2-40B4-BE49-F238E27FC236}">
                <a16:creationId xmlns:a16="http://schemas.microsoft.com/office/drawing/2014/main" id="{54B28578-4BED-0448-430F-9E77F474FFF3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 useBgFill="1">
        <p:nvSpPr>
          <p:cNvPr id="19027" name="Ristkülik 19026">
            <a:extLst>
              <a:ext uri="{FF2B5EF4-FFF2-40B4-BE49-F238E27FC236}">
                <a16:creationId xmlns:a16="http://schemas.microsoft.com/office/drawing/2014/main" id="{957B2813-CE0E-34F1-1576-6FB479C6A6A1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AF3C50E0-9B4E-3C33-3F25-B372BFFC8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18711" name="Hourglass">
            <a:extLst>
              <a:ext uri="{FF2B5EF4-FFF2-40B4-BE49-F238E27FC236}">
                <a16:creationId xmlns:a16="http://schemas.microsoft.com/office/drawing/2014/main" id="{3F27B599-CBFB-3A0B-7145-B82FA63E4D89}"/>
              </a:ext>
            </a:extLst>
          </p:cNvPr>
          <p:cNvSpPr/>
          <p:nvPr/>
        </p:nvSpPr>
        <p:spPr>
          <a:xfrm>
            <a:off x="5846819" y="317770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  <a:alpha val="0"/>
                </a:schemeClr>
              </a:gs>
              <a:gs pos="46000">
                <a:schemeClr val="accent4">
                  <a:lumMod val="95000"/>
                  <a:lumOff val="5000"/>
                  <a:alpha val="0"/>
                </a:schemeClr>
              </a:gs>
              <a:gs pos="100000">
                <a:schemeClr val="accent4">
                  <a:lumMod val="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UsernameLabel">
            <a:extLst>
              <a:ext uri="{FF2B5EF4-FFF2-40B4-BE49-F238E27FC236}">
                <a16:creationId xmlns:a16="http://schemas.microsoft.com/office/drawing/2014/main" id="{4F3E716C-9C8F-B429-841A-44611C8E2610}"/>
              </a:ext>
            </a:extLst>
          </p:cNvPr>
          <p:cNvSpPr txBox="1"/>
          <p:nvPr/>
        </p:nvSpPr>
        <p:spPr>
          <a:xfrm>
            <a:off x="0" y="703658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400" dirty="0">
                <a:latin typeface="Candara" panose="020E0502030303020204" pitchFamily="34" charset="0"/>
              </a:rPr>
              <a:t>Select a </a:t>
            </a:r>
            <a:r>
              <a:rPr lang="et-EE" sz="1400" dirty="0" err="1">
                <a:latin typeface="Candara" panose="020E0502030303020204" pitchFamily="34" charset="0"/>
              </a:rPr>
              <a:t>user</a:t>
            </a:r>
            <a:r>
              <a:rPr lang="et-EE" sz="1400" dirty="0">
                <a:latin typeface="Candara" panose="020E0502030303020204" pitchFamily="34" charset="0"/>
              </a:rPr>
              <a:t> account</a:t>
            </a:r>
          </a:p>
        </p:txBody>
      </p:sp>
      <p:sp>
        <p:nvSpPr>
          <p:cNvPr id="17" name="UserID" hidden="1">
            <a:extLst>
              <a:ext uri="{FF2B5EF4-FFF2-40B4-BE49-F238E27FC236}">
                <a16:creationId xmlns:a16="http://schemas.microsoft.com/office/drawing/2014/main" id="{0E0B6851-5ED6-45C5-423E-A551CEFEB2C3}"/>
              </a:ext>
            </a:extLst>
          </p:cNvPr>
          <p:cNvSpPr/>
          <p:nvPr/>
        </p:nvSpPr>
        <p:spPr>
          <a:xfrm>
            <a:off x="179654" y="121726"/>
            <a:ext cx="1485900" cy="345057"/>
          </a:xfrm>
          <a:prstGeom prst="rect">
            <a:avLst/>
          </a:prstGeom>
          <a:solidFill>
            <a:srgbClr val="CC99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/>
              <a:t>25</a:t>
            </a:r>
            <a:endParaRPr lang="et-EE" dirty="0"/>
          </a:p>
        </p:txBody>
      </p:sp>
      <p:sp>
        <p:nvSpPr>
          <p:cNvPr id="172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F3A947F3-602C-10A4-9450-53A0439D158C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18561" name="Bootlogo">
            <a:extLst>
              <a:ext uri="{FF2B5EF4-FFF2-40B4-BE49-F238E27FC236}">
                <a16:creationId xmlns:a16="http://schemas.microsoft.com/office/drawing/2014/main" id="{850308DC-B5BC-3C76-E5B1-043CC7B75366}"/>
              </a:ext>
            </a:extLst>
          </p:cNvPr>
          <p:cNvSpPr/>
          <p:nvPr/>
        </p:nvSpPr>
        <p:spPr>
          <a:xfrm flipH="1">
            <a:off x="5139326" y="5172406"/>
            <a:ext cx="1546772" cy="1607828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18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12800">
              <a:srgbClr val="000000">
                <a:alpha val="24000"/>
              </a:srgbClr>
            </a:glow>
          </a:effectLst>
          <a:scene3d>
            <a:camera prst="orthographicFront"/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573" name="Ristkülik 18572">
            <a:hlinkClick r:id="" action="ppaction://macro?name=AboutSessMan"/>
            <a:extLst>
              <a:ext uri="{FF2B5EF4-FFF2-40B4-BE49-F238E27FC236}">
                <a16:creationId xmlns:a16="http://schemas.microsoft.com/office/drawing/2014/main" id="{16D09361-2EC6-F386-DF0A-99DBEE9D7E71}"/>
              </a:ext>
            </a:extLst>
          </p:cNvPr>
          <p:cNvSpPr/>
          <p:nvPr/>
        </p:nvSpPr>
        <p:spPr>
          <a:xfrm>
            <a:off x="11976750" y="0"/>
            <a:ext cx="215250" cy="192157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6" name="DefaultPic" hidden="1">
            <a:extLst>
              <a:ext uri="{FF2B5EF4-FFF2-40B4-BE49-F238E27FC236}">
                <a16:creationId xmlns:a16="http://schemas.microsoft.com/office/drawing/2014/main" id="{0E3941E1-9372-EF0F-7335-86D5A7A52648}"/>
              </a:ext>
            </a:extLst>
          </p:cNvPr>
          <p:cNvGrpSpPr/>
          <p:nvPr/>
        </p:nvGrpSpPr>
        <p:grpSpPr>
          <a:xfrm>
            <a:off x="751154" y="1106424"/>
            <a:ext cx="914400" cy="914400"/>
            <a:chOff x="751154" y="1106424"/>
            <a:chExt cx="914400" cy="914400"/>
          </a:xfrm>
        </p:grpSpPr>
        <p:sp>
          <p:nvSpPr>
            <p:cNvPr id="168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A412615-8B6F-245E-7C12-9F858F8B3D44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4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FB94DC8-4A1D-69D4-415D-BF6040F790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70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D60B388-8FC3-8B6A-13F4-80E6228E262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35" name="Ristkülik lõigatud vastasnurkadega 11">
            <a:hlinkClick r:id="rId6" action="ppaction://hlinksldjump"/>
            <a:extLst>
              <a:ext uri="{FF2B5EF4-FFF2-40B4-BE49-F238E27FC236}">
                <a16:creationId xmlns:a16="http://schemas.microsoft.com/office/drawing/2014/main" id="{042AAA69-EC74-A094-5194-A868939FB4AA}"/>
              </a:ext>
            </a:extLst>
          </p:cNvPr>
          <p:cNvSpPr/>
          <p:nvPr/>
        </p:nvSpPr>
        <p:spPr>
          <a:xfrm>
            <a:off x="751154" y="5996824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Shut down</a:t>
            </a:r>
          </a:p>
        </p:txBody>
      </p:sp>
      <p:sp>
        <p:nvSpPr>
          <p:cNvPr id="36" name="Ristkülik lõigatud vastasnurkadega 12">
            <a:hlinkClick r:id="" action="ppaction://macro?name=Restart"/>
            <a:extLst>
              <a:ext uri="{FF2B5EF4-FFF2-40B4-BE49-F238E27FC236}">
                <a16:creationId xmlns:a16="http://schemas.microsoft.com/office/drawing/2014/main" id="{4A188076-2766-2896-9C6C-FCBA86192144}"/>
              </a:ext>
            </a:extLst>
          </p:cNvPr>
          <p:cNvSpPr/>
          <p:nvPr/>
        </p:nvSpPr>
        <p:spPr>
          <a:xfrm>
            <a:off x="2381991" y="5996823"/>
            <a:ext cx="147599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Restart</a:t>
            </a:r>
          </a:p>
        </p:txBody>
      </p:sp>
      <p:sp>
        <p:nvSpPr>
          <p:cNvPr id="37" name="Ristkülik lõigatud vastasnurkadega 14">
            <a:hlinkClick r:id="" action="ppaction://macro?name=GuestLogin"/>
            <a:extLst>
              <a:ext uri="{FF2B5EF4-FFF2-40B4-BE49-F238E27FC236}">
                <a16:creationId xmlns:a16="http://schemas.microsoft.com/office/drawing/2014/main" id="{6C542625-CBB7-2B2C-B54B-ABF8BA9F8EAC}"/>
              </a:ext>
            </a:extLst>
          </p:cNvPr>
          <p:cNvSpPr/>
          <p:nvPr/>
        </p:nvSpPr>
        <p:spPr>
          <a:xfrm>
            <a:off x="9735455" y="5996823"/>
            <a:ext cx="1705391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Guest session</a:t>
            </a:r>
          </a:p>
        </p:txBody>
      </p:sp>
      <p:grpSp>
        <p:nvGrpSpPr>
          <p:cNvPr id="22871" name="UserPic:1">
            <a:extLst>
              <a:ext uri="{FF2B5EF4-FFF2-40B4-BE49-F238E27FC236}">
                <a16:creationId xmlns:a16="http://schemas.microsoft.com/office/drawing/2014/main" id="{7FE56DFF-7F11-CED7-3423-C6E7766DFA77}"/>
              </a:ext>
            </a:extLst>
          </p:cNvPr>
          <p:cNvGrpSpPr/>
          <p:nvPr/>
        </p:nvGrpSpPr>
        <p:grpSpPr>
          <a:xfrm>
            <a:off x="749300" y="1168400"/>
            <a:ext cx="914400" cy="914400"/>
            <a:chOff x="751154" y="1106424"/>
            <a:chExt cx="914400" cy="914400"/>
          </a:xfrm>
        </p:grpSpPr>
        <p:sp>
          <p:nvSpPr>
            <p:cNvPr id="2287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E70761E-798A-78CB-9A77-258D5BF69C1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7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85A2AA7-FF55-B250-3103-27355F4B5DE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7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EFEBBF-3F79-CC8C-C67F-F4B9EFC6B7C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75" name="UserName:1">
            <a:hlinkClick r:id="" action="ppaction://macro?name=PicClick"/>
            <a:extLst>
              <a:ext uri="{FF2B5EF4-FFF2-40B4-BE49-F238E27FC236}">
                <a16:creationId xmlns:a16="http://schemas.microsoft.com/office/drawing/2014/main" id="{047CE29B-F145-83C8-C63B-3FACE64480C3}"/>
              </a:ext>
            </a:extLst>
          </p:cNvPr>
          <p:cNvSpPr txBox="1"/>
          <p:nvPr/>
        </p:nvSpPr>
        <p:spPr>
          <a:xfrm>
            <a:off x="6731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76" name="UserPic:2">
            <a:extLst>
              <a:ext uri="{FF2B5EF4-FFF2-40B4-BE49-F238E27FC236}">
                <a16:creationId xmlns:a16="http://schemas.microsoft.com/office/drawing/2014/main" id="{25342F0B-6628-6670-FF30-E649822E2990}"/>
              </a:ext>
            </a:extLst>
          </p:cNvPr>
          <p:cNvGrpSpPr/>
          <p:nvPr/>
        </p:nvGrpSpPr>
        <p:grpSpPr>
          <a:xfrm>
            <a:off x="2111375" y="1168400"/>
            <a:ext cx="914400" cy="914400"/>
            <a:chOff x="751154" y="1106424"/>
            <a:chExt cx="914400" cy="914400"/>
          </a:xfrm>
        </p:grpSpPr>
        <p:sp>
          <p:nvSpPr>
            <p:cNvPr id="2287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66F2721-8B28-9A8C-6D16-33E6E7D7037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7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6B0B381-7CAE-DA71-280B-60F8A2FF45B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7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ACFB24B-63BA-E842-53E1-30A6B81D471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80" name="UserName:2">
            <a:hlinkClick r:id="" action="ppaction://macro?name=PicClick"/>
            <a:extLst>
              <a:ext uri="{FF2B5EF4-FFF2-40B4-BE49-F238E27FC236}">
                <a16:creationId xmlns:a16="http://schemas.microsoft.com/office/drawing/2014/main" id="{8682DB4D-A032-B16C-605E-890ED9FC5963}"/>
              </a:ext>
            </a:extLst>
          </p:cNvPr>
          <p:cNvSpPr txBox="1"/>
          <p:nvPr/>
        </p:nvSpPr>
        <p:spPr>
          <a:xfrm>
            <a:off x="20351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81" name="UserPic:3">
            <a:extLst>
              <a:ext uri="{FF2B5EF4-FFF2-40B4-BE49-F238E27FC236}">
                <a16:creationId xmlns:a16="http://schemas.microsoft.com/office/drawing/2014/main" id="{74520C1A-FC15-BB01-00E0-574AA9F0B45F}"/>
              </a:ext>
            </a:extLst>
          </p:cNvPr>
          <p:cNvGrpSpPr/>
          <p:nvPr/>
        </p:nvGrpSpPr>
        <p:grpSpPr>
          <a:xfrm>
            <a:off x="3473450" y="1168400"/>
            <a:ext cx="914400" cy="914400"/>
            <a:chOff x="751154" y="1106424"/>
            <a:chExt cx="914400" cy="914400"/>
          </a:xfrm>
        </p:grpSpPr>
        <p:sp>
          <p:nvSpPr>
            <p:cNvPr id="2288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D2C9DDC-9EA7-DC93-38D1-5456A3A1161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8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73DA38F-5740-A3F6-1C5C-647B70B0A86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8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296F21-B98C-018C-77C3-0218A0860BF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85" name="UserName:3">
            <a:hlinkClick r:id="" action="ppaction://macro?name=PicClick"/>
            <a:extLst>
              <a:ext uri="{FF2B5EF4-FFF2-40B4-BE49-F238E27FC236}">
                <a16:creationId xmlns:a16="http://schemas.microsoft.com/office/drawing/2014/main" id="{69D52BF5-AF46-FE85-04A8-52C6DEF02E04}"/>
              </a:ext>
            </a:extLst>
          </p:cNvPr>
          <p:cNvSpPr txBox="1"/>
          <p:nvPr/>
        </p:nvSpPr>
        <p:spPr>
          <a:xfrm>
            <a:off x="33972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86" name="UserPic:4">
            <a:extLst>
              <a:ext uri="{FF2B5EF4-FFF2-40B4-BE49-F238E27FC236}">
                <a16:creationId xmlns:a16="http://schemas.microsoft.com/office/drawing/2014/main" id="{D30AA121-0AB2-0F4B-B375-EFEFB15E845D}"/>
              </a:ext>
            </a:extLst>
          </p:cNvPr>
          <p:cNvGrpSpPr/>
          <p:nvPr/>
        </p:nvGrpSpPr>
        <p:grpSpPr>
          <a:xfrm>
            <a:off x="4835525" y="1168400"/>
            <a:ext cx="914400" cy="914400"/>
            <a:chOff x="751154" y="1106424"/>
            <a:chExt cx="914400" cy="914400"/>
          </a:xfrm>
        </p:grpSpPr>
        <p:sp>
          <p:nvSpPr>
            <p:cNvPr id="2288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AAC9A8B-3E26-DBE8-DBF3-37117FCCFECB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8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902FF41-3CEB-7153-27E9-9ECF84A9BD4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8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52FD30E-F717-F96A-92B4-9B389D18D13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90" name="UserName:4">
            <a:hlinkClick r:id="" action="ppaction://macro?name=PicClick"/>
            <a:extLst>
              <a:ext uri="{FF2B5EF4-FFF2-40B4-BE49-F238E27FC236}">
                <a16:creationId xmlns:a16="http://schemas.microsoft.com/office/drawing/2014/main" id="{494FFC29-4AC4-B6F8-0572-0447B28257D0}"/>
              </a:ext>
            </a:extLst>
          </p:cNvPr>
          <p:cNvSpPr txBox="1"/>
          <p:nvPr/>
        </p:nvSpPr>
        <p:spPr>
          <a:xfrm>
            <a:off x="47593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91" name="UserPic:5">
            <a:extLst>
              <a:ext uri="{FF2B5EF4-FFF2-40B4-BE49-F238E27FC236}">
                <a16:creationId xmlns:a16="http://schemas.microsoft.com/office/drawing/2014/main" id="{F58B2D4A-ED71-A406-DC03-B6950FF17E6D}"/>
              </a:ext>
            </a:extLst>
          </p:cNvPr>
          <p:cNvGrpSpPr/>
          <p:nvPr/>
        </p:nvGrpSpPr>
        <p:grpSpPr>
          <a:xfrm>
            <a:off x="6197600" y="1168400"/>
            <a:ext cx="914400" cy="914400"/>
            <a:chOff x="751154" y="1106424"/>
            <a:chExt cx="914400" cy="914400"/>
          </a:xfrm>
        </p:grpSpPr>
        <p:sp>
          <p:nvSpPr>
            <p:cNvPr id="2289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DAD21DB-9AA5-51E8-5B1E-9D01D327C54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9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DD3EE53-1466-11B2-3964-6EB7C76E58E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9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D3DBC42-8E1E-0906-4DF3-030337EA0C9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895" name="UserName:5">
            <a:hlinkClick r:id="" action="ppaction://macro?name=PicClick"/>
            <a:extLst>
              <a:ext uri="{FF2B5EF4-FFF2-40B4-BE49-F238E27FC236}">
                <a16:creationId xmlns:a16="http://schemas.microsoft.com/office/drawing/2014/main" id="{5D065D76-6250-91E7-1F87-BA3F4FF0C9BC}"/>
              </a:ext>
            </a:extLst>
          </p:cNvPr>
          <p:cNvSpPr txBox="1"/>
          <p:nvPr/>
        </p:nvSpPr>
        <p:spPr>
          <a:xfrm>
            <a:off x="612140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896" name="UserPic:6">
            <a:extLst>
              <a:ext uri="{FF2B5EF4-FFF2-40B4-BE49-F238E27FC236}">
                <a16:creationId xmlns:a16="http://schemas.microsoft.com/office/drawing/2014/main" id="{F09719E3-981C-9F90-D84F-B0B8FBD88AAF}"/>
              </a:ext>
            </a:extLst>
          </p:cNvPr>
          <p:cNvGrpSpPr/>
          <p:nvPr/>
        </p:nvGrpSpPr>
        <p:grpSpPr>
          <a:xfrm>
            <a:off x="7559675" y="1168400"/>
            <a:ext cx="914400" cy="914400"/>
            <a:chOff x="751154" y="1106424"/>
            <a:chExt cx="914400" cy="914400"/>
          </a:xfrm>
        </p:grpSpPr>
        <p:sp>
          <p:nvSpPr>
            <p:cNvPr id="2289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DB96CCD-80C2-AE49-41DB-FA8232C9748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89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1063B24-DF85-C0BE-BCDD-C36B9A7B564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89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7FEC272-5472-2828-740A-E4795F08C4B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00" name="UserName:6">
            <a:hlinkClick r:id="" action="ppaction://macro?name=PicClick"/>
            <a:extLst>
              <a:ext uri="{FF2B5EF4-FFF2-40B4-BE49-F238E27FC236}">
                <a16:creationId xmlns:a16="http://schemas.microsoft.com/office/drawing/2014/main" id="{1D6AFD83-C0F1-B321-30C5-60A532B155C9}"/>
              </a:ext>
            </a:extLst>
          </p:cNvPr>
          <p:cNvSpPr txBox="1"/>
          <p:nvPr/>
        </p:nvSpPr>
        <p:spPr>
          <a:xfrm>
            <a:off x="748347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01" name="UserPic:7">
            <a:extLst>
              <a:ext uri="{FF2B5EF4-FFF2-40B4-BE49-F238E27FC236}">
                <a16:creationId xmlns:a16="http://schemas.microsoft.com/office/drawing/2014/main" id="{996DA4C4-EAD2-D47A-71FB-84253F7F0CDD}"/>
              </a:ext>
            </a:extLst>
          </p:cNvPr>
          <p:cNvGrpSpPr/>
          <p:nvPr/>
        </p:nvGrpSpPr>
        <p:grpSpPr>
          <a:xfrm>
            <a:off x="8921750" y="1168400"/>
            <a:ext cx="914400" cy="914400"/>
            <a:chOff x="751154" y="1106424"/>
            <a:chExt cx="914400" cy="914400"/>
          </a:xfrm>
        </p:grpSpPr>
        <p:sp>
          <p:nvSpPr>
            <p:cNvPr id="2290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414AB04-A299-2269-8A65-B68E6FC113F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0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95B4466-8CA9-844E-E2F9-ABC300A5DCC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0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2D6833F-46F7-68CE-D996-D241D92C581C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05" name="UserName:7">
            <a:hlinkClick r:id="" action="ppaction://macro?name=PicClick"/>
            <a:extLst>
              <a:ext uri="{FF2B5EF4-FFF2-40B4-BE49-F238E27FC236}">
                <a16:creationId xmlns:a16="http://schemas.microsoft.com/office/drawing/2014/main" id="{0593E9B3-DD2F-08DB-E2D5-AAE5DD150860}"/>
              </a:ext>
            </a:extLst>
          </p:cNvPr>
          <p:cNvSpPr txBox="1"/>
          <p:nvPr/>
        </p:nvSpPr>
        <p:spPr>
          <a:xfrm>
            <a:off x="8845550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Test18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06" name="UserPic:8">
            <a:extLst>
              <a:ext uri="{FF2B5EF4-FFF2-40B4-BE49-F238E27FC236}">
                <a16:creationId xmlns:a16="http://schemas.microsoft.com/office/drawing/2014/main" id="{2E58622F-15BF-BC10-01E4-A4D2919E020D}"/>
              </a:ext>
            </a:extLst>
          </p:cNvPr>
          <p:cNvGrpSpPr/>
          <p:nvPr/>
        </p:nvGrpSpPr>
        <p:grpSpPr>
          <a:xfrm>
            <a:off x="10283825" y="1168400"/>
            <a:ext cx="914400" cy="914400"/>
            <a:chOff x="751154" y="1106424"/>
            <a:chExt cx="914400" cy="914400"/>
          </a:xfrm>
        </p:grpSpPr>
        <p:sp>
          <p:nvSpPr>
            <p:cNvPr id="2290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2469F4B-FB21-5C3D-3FFB-CAC66BA442C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0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02C4A0F-EF57-108B-CEEE-FC5573F5226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0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FD3E8EE-9195-25FE-E8F6-78344282506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10" name="UserName:8">
            <a:hlinkClick r:id="" action="ppaction://macro?name=PicClick"/>
            <a:extLst>
              <a:ext uri="{FF2B5EF4-FFF2-40B4-BE49-F238E27FC236}">
                <a16:creationId xmlns:a16="http://schemas.microsoft.com/office/drawing/2014/main" id="{0301C536-D6BA-5FDF-584F-EA30E09B20DB}"/>
              </a:ext>
            </a:extLst>
          </p:cNvPr>
          <p:cNvSpPr txBox="1"/>
          <p:nvPr/>
        </p:nvSpPr>
        <p:spPr>
          <a:xfrm>
            <a:off x="10207625" y="212090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11" name="UserPic:9">
            <a:extLst>
              <a:ext uri="{FF2B5EF4-FFF2-40B4-BE49-F238E27FC236}">
                <a16:creationId xmlns:a16="http://schemas.microsoft.com/office/drawing/2014/main" id="{DA06F52A-BA3F-1F4D-2E8A-48C6C3F85AE4}"/>
              </a:ext>
            </a:extLst>
          </p:cNvPr>
          <p:cNvGrpSpPr/>
          <p:nvPr/>
        </p:nvGrpSpPr>
        <p:grpSpPr>
          <a:xfrm>
            <a:off x="749300" y="2530475"/>
            <a:ext cx="914400" cy="914400"/>
            <a:chOff x="751154" y="1106424"/>
            <a:chExt cx="914400" cy="914400"/>
          </a:xfrm>
        </p:grpSpPr>
        <p:sp>
          <p:nvSpPr>
            <p:cNvPr id="2291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5CDFDB9-15F4-381B-A02D-8096263CC36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1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4DB5E62-D030-2B54-E56D-151BB3286F1F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1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78F477D-6DEE-8F9D-62ED-712685EB87A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15" name="UserName:9">
            <a:hlinkClick r:id="" action="ppaction://macro?name=PicClick"/>
            <a:extLst>
              <a:ext uri="{FF2B5EF4-FFF2-40B4-BE49-F238E27FC236}">
                <a16:creationId xmlns:a16="http://schemas.microsoft.com/office/drawing/2014/main" id="{971DC7E6-5292-ABC2-40B3-E7F778154DC6}"/>
              </a:ext>
            </a:extLst>
          </p:cNvPr>
          <p:cNvSpPr txBox="1"/>
          <p:nvPr/>
        </p:nvSpPr>
        <p:spPr>
          <a:xfrm>
            <a:off x="6731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Test15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16" name="UserPic:10">
            <a:extLst>
              <a:ext uri="{FF2B5EF4-FFF2-40B4-BE49-F238E27FC236}">
                <a16:creationId xmlns:a16="http://schemas.microsoft.com/office/drawing/2014/main" id="{704A675D-E614-9058-B9F6-08230689E6A7}"/>
              </a:ext>
            </a:extLst>
          </p:cNvPr>
          <p:cNvGrpSpPr/>
          <p:nvPr/>
        </p:nvGrpSpPr>
        <p:grpSpPr>
          <a:xfrm>
            <a:off x="2111375" y="2530475"/>
            <a:ext cx="914400" cy="914400"/>
            <a:chOff x="751154" y="1106424"/>
            <a:chExt cx="914400" cy="914400"/>
          </a:xfrm>
        </p:grpSpPr>
        <p:sp>
          <p:nvSpPr>
            <p:cNvPr id="2291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E19415C-110C-B3D6-63A5-40B8E49AC2CE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1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E2EBEA2-7860-FF9F-C9FF-7AC6770C2A6A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1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0A339FE-BE14-871D-F2F1-2B5D288072D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20" name="UserName:10">
            <a:hlinkClick r:id="" action="ppaction://macro?name=PicClick"/>
            <a:extLst>
              <a:ext uri="{FF2B5EF4-FFF2-40B4-BE49-F238E27FC236}">
                <a16:creationId xmlns:a16="http://schemas.microsoft.com/office/drawing/2014/main" id="{7026196A-D1C4-198A-D4B9-3C3E604E604B}"/>
              </a:ext>
            </a:extLst>
          </p:cNvPr>
          <p:cNvSpPr txBox="1"/>
          <p:nvPr/>
        </p:nvSpPr>
        <p:spPr>
          <a:xfrm>
            <a:off x="20351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21" name="UserPic:11">
            <a:extLst>
              <a:ext uri="{FF2B5EF4-FFF2-40B4-BE49-F238E27FC236}">
                <a16:creationId xmlns:a16="http://schemas.microsoft.com/office/drawing/2014/main" id="{E1B94232-2178-C897-B89B-EB1646816BDB}"/>
              </a:ext>
            </a:extLst>
          </p:cNvPr>
          <p:cNvGrpSpPr/>
          <p:nvPr/>
        </p:nvGrpSpPr>
        <p:grpSpPr>
          <a:xfrm>
            <a:off x="3473450" y="2530475"/>
            <a:ext cx="914400" cy="914400"/>
            <a:chOff x="751154" y="1106424"/>
            <a:chExt cx="914400" cy="914400"/>
          </a:xfrm>
        </p:grpSpPr>
        <p:sp>
          <p:nvSpPr>
            <p:cNvPr id="2292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7F81B60-5CC7-2A4C-185F-9E90D3890B6A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2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57B46B5-09F2-EECB-38CF-32611A35B973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2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8C53A11-87E9-0E21-8576-BE3B0F08F4D9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25" name="UserName:11">
            <a:hlinkClick r:id="" action="ppaction://macro?name=PicClick"/>
            <a:extLst>
              <a:ext uri="{FF2B5EF4-FFF2-40B4-BE49-F238E27FC236}">
                <a16:creationId xmlns:a16="http://schemas.microsoft.com/office/drawing/2014/main" id="{B7F43BC5-5AF6-A3D0-2A5B-E4AEF1CCFAEC}"/>
              </a:ext>
            </a:extLst>
          </p:cNvPr>
          <p:cNvSpPr txBox="1"/>
          <p:nvPr/>
        </p:nvSpPr>
        <p:spPr>
          <a:xfrm>
            <a:off x="33972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26" name="UserPic:12">
            <a:extLst>
              <a:ext uri="{FF2B5EF4-FFF2-40B4-BE49-F238E27FC236}">
                <a16:creationId xmlns:a16="http://schemas.microsoft.com/office/drawing/2014/main" id="{522BF0C7-4709-41DE-8A5D-09032A4DF6D1}"/>
              </a:ext>
            </a:extLst>
          </p:cNvPr>
          <p:cNvGrpSpPr/>
          <p:nvPr/>
        </p:nvGrpSpPr>
        <p:grpSpPr>
          <a:xfrm>
            <a:off x="4835525" y="2530475"/>
            <a:ext cx="914400" cy="914400"/>
            <a:chOff x="751154" y="1106424"/>
            <a:chExt cx="914400" cy="914400"/>
          </a:xfrm>
        </p:grpSpPr>
        <p:sp>
          <p:nvSpPr>
            <p:cNvPr id="2292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57AC622-261A-68A6-909B-AE23939C864C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2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D249EDED-4099-FC26-9132-0ED4AC5B2EE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2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662A010-4D95-9F37-B862-6E04182BB08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30" name="UserName:12">
            <a:hlinkClick r:id="" action="ppaction://macro?name=PicClick"/>
            <a:extLst>
              <a:ext uri="{FF2B5EF4-FFF2-40B4-BE49-F238E27FC236}">
                <a16:creationId xmlns:a16="http://schemas.microsoft.com/office/drawing/2014/main" id="{18F9F039-2328-AA86-1D18-4FE325F30EE3}"/>
              </a:ext>
            </a:extLst>
          </p:cNvPr>
          <p:cNvSpPr txBox="1"/>
          <p:nvPr/>
        </p:nvSpPr>
        <p:spPr>
          <a:xfrm>
            <a:off x="47593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31" name="UserPic:13">
            <a:extLst>
              <a:ext uri="{FF2B5EF4-FFF2-40B4-BE49-F238E27FC236}">
                <a16:creationId xmlns:a16="http://schemas.microsoft.com/office/drawing/2014/main" id="{6C65DEFA-A048-415E-D2DF-B0FD1A4C5DDC}"/>
              </a:ext>
            </a:extLst>
          </p:cNvPr>
          <p:cNvGrpSpPr/>
          <p:nvPr/>
        </p:nvGrpSpPr>
        <p:grpSpPr>
          <a:xfrm>
            <a:off x="6197600" y="2530475"/>
            <a:ext cx="914400" cy="914400"/>
            <a:chOff x="751154" y="1106424"/>
            <a:chExt cx="914400" cy="914400"/>
          </a:xfrm>
        </p:grpSpPr>
        <p:sp>
          <p:nvSpPr>
            <p:cNvPr id="2293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45D5704-F4AB-3808-C3B0-148B74899C1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3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771AD19-7904-D6DD-11A2-36F0DBCDBE1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3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A497726-9E51-77CC-D96A-FD7158E8DF0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35" name="UserName:13">
            <a:hlinkClick r:id="" action="ppaction://macro?name=PicClick"/>
            <a:extLst>
              <a:ext uri="{FF2B5EF4-FFF2-40B4-BE49-F238E27FC236}">
                <a16:creationId xmlns:a16="http://schemas.microsoft.com/office/drawing/2014/main" id="{1334E186-CAE2-24C9-4307-D7F80B28D802}"/>
              </a:ext>
            </a:extLst>
          </p:cNvPr>
          <p:cNvSpPr txBox="1"/>
          <p:nvPr/>
        </p:nvSpPr>
        <p:spPr>
          <a:xfrm>
            <a:off x="612140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36" name="UserPic:14">
            <a:extLst>
              <a:ext uri="{FF2B5EF4-FFF2-40B4-BE49-F238E27FC236}">
                <a16:creationId xmlns:a16="http://schemas.microsoft.com/office/drawing/2014/main" id="{C420EA02-3CFB-5573-39EF-1CE140E0C2CA}"/>
              </a:ext>
            </a:extLst>
          </p:cNvPr>
          <p:cNvGrpSpPr/>
          <p:nvPr/>
        </p:nvGrpSpPr>
        <p:grpSpPr>
          <a:xfrm>
            <a:off x="7559675" y="2530475"/>
            <a:ext cx="914400" cy="914400"/>
            <a:chOff x="751154" y="1106424"/>
            <a:chExt cx="914400" cy="914400"/>
          </a:xfrm>
        </p:grpSpPr>
        <p:sp>
          <p:nvSpPr>
            <p:cNvPr id="2293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4EB561E-59E3-20F5-F0A2-C92EC2885D2F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3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504F134-4DE3-6032-E097-04C233D16420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3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3158347-D3B7-10C4-C35D-9C4B2BC5F39D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40" name="UserName:14">
            <a:hlinkClick r:id="" action="ppaction://macro?name=PicClick"/>
            <a:extLst>
              <a:ext uri="{FF2B5EF4-FFF2-40B4-BE49-F238E27FC236}">
                <a16:creationId xmlns:a16="http://schemas.microsoft.com/office/drawing/2014/main" id="{AAC5FED5-57BD-DBF5-54F4-7BB680CB26F9}"/>
              </a:ext>
            </a:extLst>
          </p:cNvPr>
          <p:cNvSpPr txBox="1"/>
          <p:nvPr/>
        </p:nvSpPr>
        <p:spPr>
          <a:xfrm>
            <a:off x="748347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Test10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41" name="UserPic:15">
            <a:extLst>
              <a:ext uri="{FF2B5EF4-FFF2-40B4-BE49-F238E27FC236}">
                <a16:creationId xmlns:a16="http://schemas.microsoft.com/office/drawing/2014/main" id="{55D0AD9C-7109-CDEE-366E-AFBF603D062B}"/>
              </a:ext>
            </a:extLst>
          </p:cNvPr>
          <p:cNvGrpSpPr/>
          <p:nvPr/>
        </p:nvGrpSpPr>
        <p:grpSpPr>
          <a:xfrm>
            <a:off x="8921750" y="2530475"/>
            <a:ext cx="914400" cy="914400"/>
            <a:chOff x="751154" y="1106424"/>
            <a:chExt cx="914400" cy="914400"/>
          </a:xfrm>
        </p:grpSpPr>
        <p:sp>
          <p:nvSpPr>
            <p:cNvPr id="2294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D4CE96E-4300-48F9-1926-4900AF96E8A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4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BD63BE6-B951-E928-B8ED-ACD89312C79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4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F29452E2-A88A-8826-CC7A-EC1760DF36F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45" name="UserName:15">
            <a:hlinkClick r:id="" action="ppaction://macro?name=PicClick"/>
            <a:extLst>
              <a:ext uri="{FF2B5EF4-FFF2-40B4-BE49-F238E27FC236}">
                <a16:creationId xmlns:a16="http://schemas.microsoft.com/office/drawing/2014/main" id="{51F597B6-26C5-CF2F-0473-5DBB1D656BEC}"/>
              </a:ext>
            </a:extLst>
          </p:cNvPr>
          <p:cNvSpPr txBox="1"/>
          <p:nvPr/>
        </p:nvSpPr>
        <p:spPr>
          <a:xfrm>
            <a:off x="8845550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Test9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46" name="UserPic:16">
            <a:extLst>
              <a:ext uri="{FF2B5EF4-FFF2-40B4-BE49-F238E27FC236}">
                <a16:creationId xmlns:a16="http://schemas.microsoft.com/office/drawing/2014/main" id="{45E974B1-9EA3-DE6C-9EB8-4634B6981338}"/>
              </a:ext>
            </a:extLst>
          </p:cNvPr>
          <p:cNvGrpSpPr/>
          <p:nvPr/>
        </p:nvGrpSpPr>
        <p:grpSpPr>
          <a:xfrm>
            <a:off x="10283825" y="2530475"/>
            <a:ext cx="914400" cy="914400"/>
            <a:chOff x="751154" y="1106424"/>
            <a:chExt cx="914400" cy="914400"/>
          </a:xfrm>
        </p:grpSpPr>
        <p:sp>
          <p:nvSpPr>
            <p:cNvPr id="2294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F14FF31-6538-11D9-2394-57C0656FC4A2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4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A21EDA-5ACD-32F1-3C5C-15CF9592ABB5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4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C8ADC99-FB93-5F59-C2D1-FE78B9B25C97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50" name="UserName:16">
            <a:hlinkClick r:id="" action="ppaction://macro?name=PicClick"/>
            <a:extLst>
              <a:ext uri="{FF2B5EF4-FFF2-40B4-BE49-F238E27FC236}">
                <a16:creationId xmlns:a16="http://schemas.microsoft.com/office/drawing/2014/main" id="{83D27647-DC11-4A8C-5E12-1EB53036FACF}"/>
              </a:ext>
            </a:extLst>
          </p:cNvPr>
          <p:cNvSpPr txBox="1"/>
          <p:nvPr/>
        </p:nvSpPr>
        <p:spPr>
          <a:xfrm>
            <a:off x="10207625" y="3482975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Test7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51" name="UserPic:17">
            <a:extLst>
              <a:ext uri="{FF2B5EF4-FFF2-40B4-BE49-F238E27FC236}">
                <a16:creationId xmlns:a16="http://schemas.microsoft.com/office/drawing/2014/main" id="{B4752473-2D02-AC28-BAFF-AF3343035D6F}"/>
              </a:ext>
            </a:extLst>
          </p:cNvPr>
          <p:cNvGrpSpPr/>
          <p:nvPr/>
        </p:nvGrpSpPr>
        <p:grpSpPr>
          <a:xfrm>
            <a:off x="749300" y="3892550"/>
            <a:ext cx="914400" cy="914400"/>
            <a:chOff x="751154" y="1106424"/>
            <a:chExt cx="914400" cy="914400"/>
          </a:xfrm>
        </p:grpSpPr>
        <p:sp>
          <p:nvSpPr>
            <p:cNvPr id="2295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BA266BF-57F6-2C81-5CF2-04C42F1C1F7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5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B46E549-F22C-DF54-08B2-00E4D5728FA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5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22413C4-3569-75BE-28E3-5AEC19F5B41A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55" name="UserName:17">
            <a:hlinkClick r:id="" action="ppaction://macro?name=PicClick"/>
            <a:extLst>
              <a:ext uri="{FF2B5EF4-FFF2-40B4-BE49-F238E27FC236}">
                <a16:creationId xmlns:a16="http://schemas.microsoft.com/office/drawing/2014/main" id="{94BAA7B9-4402-FCC0-D9F5-44123B02C88F}"/>
              </a:ext>
            </a:extLst>
          </p:cNvPr>
          <p:cNvSpPr txBox="1"/>
          <p:nvPr/>
        </p:nvSpPr>
        <p:spPr>
          <a:xfrm>
            <a:off x="6731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56" name="UserPic:18">
            <a:extLst>
              <a:ext uri="{FF2B5EF4-FFF2-40B4-BE49-F238E27FC236}">
                <a16:creationId xmlns:a16="http://schemas.microsoft.com/office/drawing/2014/main" id="{10337A94-DB52-DDE0-645C-070B5AB314B3}"/>
              </a:ext>
            </a:extLst>
          </p:cNvPr>
          <p:cNvGrpSpPr/>
          <p:nvPr/>
        </p:nvGrpSpPr>
        <p:grpSpPr>
          <a:xfrm>
            <a:off x="2111375" y="3892550"/>
            <a:ext cx="914400" cy="914400"/>
            <a:chOff x="751154" y="1106424"/>
            <a:chExt cx="914400" cy="914400"/>
          </a:xfrm>
        </p:grpSpPr>
        <p:sp>
          <p:nvSpPr>
            <p:cNvPr id="2295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AE4FD911-FFA6-60ED-EC49-DF0BFB8C88E6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5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CF265875-5D0C-D80B-C46E-B440E846A7AE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5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FFE7961-62C2-D0FD-157C-62AFCCF8B893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60" name="UserName:18">
            <a:hlinkClick r:id="" action="ppaction://macro?name=PicClick"/>
            <a:extLst>
              <a:ext uri="{FF2B5EF4-FFF2-40B4-BE49-F238E27FC236}">
                <a16:creationId xmlns:a16="http://schemas.microsoft.com/office/drawing/2014/main" id="{FA14264C-C501-C80C-3316-36C72B79CD78}"/>
              </a:ext>
            </a:extLst>
          </p:cNvPr>
          <p:cNvSpPr txBox="1"/>
          <p:nvPr/>
        </p:nvSpPr>
        <p:spPr>
          <a:xfrm>
            <a:off x="20351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Test4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61" name="UserPic:19">
            <a:extLst>
              <a:ext uri="{FF2B5EF4-FFF2-40B4-BE49-F238E27FC236}">
                <a16:creationId xmlns:a16="http://schemas.microsoft.com/office/drawing/2014/main" id="{C87F8CAE-C48D-B570-CCBD-CFB214BE583F}"/>
              </a:ext>
            </a:extLst>
          </p:cNvPr>
          <p:cNvGrpSpPr/>
          <p:nvPr/>
        </p:nvGrpSpPr>
        <p:grpSpPr>
          <a:xfrm>
            <a:off x="3473450" y="3892550"/>
            <a:ext cx="914400" cy="914400"/>
            <a:chOff x="751154" y="1106424"/>
            <a:chExt cx="914400" cy="914400"/>
          </a:xfrm>
        </p:grpSpPr>
        <p:sp>
          <p:nvSpPr>
            <p:cNvPr id="2296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5E2EB25B-F8C1-75DE-6120-50C7B3F65598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6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6D8DAFC9-7880-2352-0787-A546FEF0474D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6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BF1E050-99C3-163B-7581-AC14586CD0E4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65" name="UserName:19">
            <a:hlinkClick r:id="" action="ppaction://macro?name=PicClick"/>
            <a:extLst>
              <a:ext uri="{FF2B5EF4-FFF2-40B4-BE49-F238E27FC236}">
                <a16:creationId xmlns:a16="http://schemas.microsoft.com/office/drawing/2014/main" id="{4ABD1ACB-FBC2-F172-C7FB-A18EC3832B6E}"/>
              </a:ext>
            </a:extLst>
          </p:cNvPr>
          <p:cNvSpPr txBox="1"/>
          <p:nvPr/>
        </p:nvSpPr>
        <p:spPr>
          <a:xfrm>
            <a:off x="33972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Test3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66" name="UserPic:20">
            <a:extLst>
              <a:ext uri="{FF2B5EF4-FFF2-40B4-BE49-F238E27FC236}">
                <a16:creationId xmlns:a16="http://schemas.microsoft.com/office/drawing/2014/main" id="{5F7E16D6-8ED3-ED81-BE39-09B100780A3D}"/>
              </a:ext>
            </a:extLst>
          </p:cNvPr>
          <p:cNvGrpSpPr/>
          <p:nvPr/>
        </p:nvGrpSpPr>
        <p:grpSpPr>
          <a:xfrm>
            <a:off x="4835525" y="3892550"/>
            <a:ext cx="914400" cy="914400"/>
            <a:chOff x="751154" y="1106424"/>
            <a:chExt cx="914400" cy="914400"/>
          </a:xfrm>
        </p:grpSpPr>
        <p:sp>
          <p:nvSpPr>
            <p:cNvPr id="2296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90F666CE-00BD-70E5-4C25-1D5B93E9A4A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6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49BB8E6-92A8-989D-0B18-0385563EB05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6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2A5D23A2-336C-CFD1-4A75-2789423436E0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70" name="UserName:20">
            <a:hlinkClick r:id="" action="ppaction://macro?name=PicClick"/>
            <a:extLst>
              <a:ext uri="{FF2B5EF4-FFF2-40B4-BE49-F238E27FC236}">
                <a16:creationId xmlns:a16="http://schemas.microsoft.com/office/drawing/2014/main" id="{9947B730-63BC-671A-2101-0B746031F71A}"/>
              </a:ext>
            </a:extLst>
          </p:cNvPr>
          <p:cNvSpPr txBox="1"/>
          <p:nvPr/>
        </p:nvSpPr>
        <p:spPr>
          <a:xfrm>
            <a:off x="47593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Test2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71" name="UserPic:21">
            <a:extLst>
              <a:ext uri="{FF2B5EF4-FFF2-40B4-BE49-F238E27FC236}">
                <a16:creationId xmlns:a16="http://schemas.microsoft.com/office/drawing/2014/main" id="{D31ACED0-0E23-06ED-C349-1EF3F0CDD1AE}"/>
              </a:ext>
            </a:extLst>
          </p:cNvPr>
          <p:cNvGrpSpPr/>
          <p:nvPr/>
        </p:nvGrpSpPr>
        <p:grpSpPr>
          <a:xfrm>
            <a:off x="6197600" y="3892550"/>
            <a:ext cx="914400" cy="914400"/>
            <a:chOff x="751154" y="1106424"/>
            <a:chExt cx="914400" cy="914400"/>
          </a:xfrm>
        </p:grpSpPr>
        <p:sp>
          <p:nvSpPr>
            <p:cNvPr id="2297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1BFD381-70D2-0512-45F4-E5486F37B6D1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7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91D62AC-3224-A1D1-86D6-03BD82A8D4D9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7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8720B1D5-A989-79C2-D4EC-49F1EBD14A82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75" name="UserName:21">
            <a:hlinkClick r:id="" action="ppaction://macro?name=PicClick"/>
            <a:extLst>
              <a:ext uri="{FF2B5EF4-FFF2-40B4-BE49-F238E27FC236}">
                <a16:creationId xmlns:a16="http://schemas.microsoft.com/office/drawing/2014/main" id="{BE67E4C1-1541-8272-BD54-64688569FDEC}"/>
              </a:ext>
            </a:extLst>
          </p:cNvPr>
          <p:cNvSpPr txBox="1"/>
          <p:nvPr/>
        </p:nvSpPr>
        <p:spPr>
          <a:xfrm>
            <a:off x="612140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76" name="UserPic:22">
            <a:extLst>
              <a:ext uri="{FF2B5EF4-FFF2-40B4-BE49-F238E27FC236}">
                <a16:creationId xmlns:a16="http://schemas.microsoft.com/office/drawing/2014/main" id="{BE357A98-0DAE-67FA-1818-6747476C48C8}"/>
              </a:ext>
            </a:extLst>
          </p:cNvPr>
          <p:cNvGrpSpPr/>
          <p:nvPr/>
        </p:nvGrpSpPr>
        <p:grpSpPr>
          <a:xfrm>
            <a:off x="7559675" y="3892550"/>
            <a:ext cx="914400" cy="914400"/>
            <a:chOff x="751154" y="1106424"/>
            <a:chExt cx="914400" cy="914400"/>
          </a:xfrm>
        </p:grpSpPr>
        <p:sp>
          <p:nvSpPr>
            <p:cNvPr id="2297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3D5705BB-950D-BE0C-437A-81D57E7FB727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7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0A9E4979-47B4-10A5-4DC3-E8787AEE6254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7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7C1CEE6-1D0B-A256-6DB1-54F81ED1D2C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80" name="UserName:22">
            <a:hlinkClick r:id="" action="ppaction://macro?name=PicClick"/>
            <a:extLst>
              <a:ext uri="{FF2B5EF4-FFF2-40B4-BE49-F238E27FC236}">
                <a16:creationId xmlns:a16="http://schemas.microsoft.com/office/drawing/2014/main" id="{3CFE1FB5-2ED6-6FAC-127C-B752BDC85E9A}"/>
              </a:ext>
            </a:extLst>
          </p:cNvPr>
          <p:cNvSpPr txBox="1"/>
          <p:nvPr/>
        </p:nvSpPr>
        <p:spPr>
          <a:xfrm>
            <a:off x="748347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Test16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81" name="UserPic:23">
            <a:extLst>
              <a:ext uri="{FF2B5EF4-FFF2-40B4-BE49-F238E27FC236}">
                <a16:creationId xmlns:a16="http://schemas.microsoft.com/office/drawing/2014/main" id="{91FD60F4-0140-0913-378B-2E8F3A4E8747}"/>
              </a:ext>
            </a:extLst>
          </p:cNvPr>
          <p:cNvGrpSpPr/>
          <p:nvPr/>
        </p:nvGrpSpPr>
        <p:grpSpPr>
          <a:xfrm>
            <a:off x="8921750" y="3892550"/>
            <a:ext cx="914400" cy="914400"/>
            <a:chOff x="751154" y="1106424"/>
            <a:chExt cx="914400" cy="914400"/>
          </a:xfrm>
        </p:grpSpPr>
        <p:sp>
          <p:nvSpPr>
            <p:cNvPr id="22982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DFBE014-081D-7C89-C5DA-861234E5DE29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83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18C69758-A700-638D-A5F4-BBC0641448E7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84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BFBDA45F-4783-226A-2A64-655D3375A288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85" name="UserName:23">
            <a:hlinkClick r:id="" action="ppaction://macro?name=PicClick"/>
            <a:extLst>
              <a:ext uri="{FF2B5EF4-FFF2-40B4-BE49-F238E27FC236}">
                <a16:creationId xmlns:a16="http://schemas.microsoft.com/office/drawing/2014/main" id="{51EFB647-296A-34E5-CEBA-777A79CF3C0A}"/>
              </a:ext>
            </a:extLst>
          </p:cNvPr>
          <p:cNvSpPr txBox="1"/>
          <p:nvPr/>
        </p:nvSpPr>
        <p:spPr>
          <a:xfrm>
            <a:off x="8845550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</a:t>
            </a:r>
            <a:endParaRPr lang="et-EE" sz="1000" dirty="0">
              <a:latin typeface="Candara" panose="020E0502030303020204" pitchFamily="34" charset="0"/>
            </a:endParaRPr>
          </a:p>
        </p:txBody>
      </p:sp>
      <p:grpSp>
        <p:nvGrpSpPr>
          <p:cNvPr id="22986" name="UserPic:24">
            <a:extLst>
              <a:ext uri="{FF2B5EF4-FFF2-40B4-BE49-F238E27FC236}">
                <a16:creationId xmlns:a16="http://schemas.microsoft.com/office/drawing/2014/main" id="{BF74FD64-8758-4D76-4B65-39084240A22E}"/>
              </a:ext>
            </a:extLst>
          </p:cNvPr>
          <p:cNvGrpSpPr/>
          <p:nvPr/>
        </p:nvGrpSpPr>
        <p:grpSpPr>
          <a:xfrm>
            <a:off x="10283825" y="3892550"/>
            <a:ext cx="914400" cy="914400"/>
            <a:chOff x="751154" y="1106424"/>
            <a:chExt cx="914400" cy="914400"/>
          </a:xfrm>
        </p:grpSpPr>
        <p:sp>
          <p:nvSpPr>
            <p:cNvPr id="22987" name="Backdrop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4CF923F1-7F5D-7B18-7ABE-BB14DD41D105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22988" name="DummyA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E8283885-0516-7A7C-1BD2-FF4195CD1516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22989" name="DummyB">
              <a:hlinkClick r:id="" action="ppaction://macro?name=PicClickParent"/>
              <a:extLst>
                <a:ext uri="{FF2B5EF4-FFF2-40B4-BE49-F238E27FC236}">
                  <a16:creationId xmlns:a16="http://schemas.microsoft.com/office/drawing/2014/main" id="{7CDC02B0-D3A9-A2CE-0787-99782A55E81F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22990" name="UserName:24">
            <a:hlinkClick r:id="" action="ppaction://macro?name=PicClick"/>
            <a:extLst>
              <a:ext uri="{FF2B5EF4-FFF2-40B4-BE49-F238E27FC236}">
                <a16:creationId xmlns:a16="http://schemas.microsoft.com/office/drawing/2014/main" id="{54A6519B-C8D0-2E02-006A-A5C77B37BD13}"/>
              </a:ext>
            </a:extLst>
          </p:cNvPr>
          <p:cNvSpPr txBox="1"/>
          <p:nvPr/>
        </p:nvSpPr>
        <p:spPr>
          <a:xfrm>
            <a:off x="10207625" y="4845050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>
                <a:latin typeface="Candara" panose="020E0502030303020204" pitchFamily="34" charset="0"/>
              </a:rPr>
              <a:t>Admin</a:t>
            </a:r>
            <a:endParaRPr lang="et-EE" sz="1000" dirty="0">
              <a:latin typeface="Candara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105000" imgH="266760"/>
        </mc:Choice>
        <mc:Fallback>
          <p:control name="UsernameField" r:id="rId1" imgW="3105000" imgH="266760">
            <p:pic>
              <p:nvPicPr>
                <p:cNvPr id="4" name="UsernameField" hidden="1">
                  <a:extLst>
                    <a:ext uri="{FF2B5EF4-FFF2-40B4-BE49-F238E27FC236}">
                      <a16:creationId xmlns:a16="http://schemas.microsoft.com/office/drawing/2014/main" id="{D6DCA35D-A679-0F4E-8E01-72617696CE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5" y="2998412"/>
                  <a:ext cx="310683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wordField" r:id="rId2" imgW="3105000" imgH="266760"/>
        </mc:Choice>
        <mc:Fallback>
          <p:control name="PasswordField" r:id="rId2" imgW="3105000" imgH="266760">
            <p:pic>
              <p:nvPicPr>
                <p:cNvPr id="7" name="PasswordField" hidden="1">
                  <a:extLst>
                    <a:ext uri="{FF2B5EF4-FFF2-40B4-BE49-F238E27FC236}">
                      <a16:creationId xmlns:a16="http://schemas.microsoft.com/office/drawing/2014/main" id="{32D41C6E-5CA8-D3C1-51FC-3193C40BBCE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154" y="3965701"/>
                  <a:ext cx="310683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TextBox" r:id="rId3" imgW="3886200" imgH="324000"/>
        </mc:Choice>
        <mc:Fallback>
          <p:control name="AxTextBox" r:id="rId3" imgW="3886200" imgH="324000">
            <p:pic>
              <p:nvPicPr>
                <p:cNvPr id="3" name="AxTextBox" hidden="1">
                  <a:extLst>
                    <a:ext uri="{FF2B5EF4-FFF2-40B4-BE49-F238E27FC236}">
                      <a16:creationId xmlns:a16="http://schemas.microsoft.com/office/drawing/2014/main" id="{44B44595-8160-9C20-ADC9-639324F2E4A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33849" y="3295544"/>
                  <a:ext cx="3886200" cy="32028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1" r:id="rId4" imgW="914400" imgH="914400"/>
        </mc:Choice>
        <mc:Fallback>
          <p:control name="Label1" r:id="rId4" imgW="914400" imgH="914400">
            <p:pic>
              <p:nvPicPr>
                <p:cNvPr id="8" name="Label1" hidden="1">
                  <a:extLst>
                    <a:ext uri="{FF2B5EF4-FFF2-40B4-BE49-F238E27FC236}">
                      <a16:creationId xmlns:a16="http://schemas.microsoft.com/office/drawing/2014/main" id="{CD191443-763F-AD01-1FD0-5BA6D4AD52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681038" y="166846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8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19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19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19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5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85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6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5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573"/>
                  </p:tgtEl>
                </p:cond>
              </p:nextCondLst>
            </p:seq>
          </p:childTnLst>
        </p:cTn>
      </p:par>
    </p:tnLst>
    <p:bldLst>
      <p:bldP spid="19023" grpId="0" animBg="1"/>
      <p:bldP spid="19024" grpId="0" animBg="1"/>
      <p:bldP spid="19025" grpId="0" animBg="1"/>
      <p:bldP spid="19026" grpId="0" animBg="1"/>
      <p:bldP spid="19027" grpId="0" animBg="1"/>
      <p:bldP spid="5" grpId="0"/>
      <p:bldP spid="18561" grpId="0" animBg="1"/>
      <p:bldP spid="18573" grpId="0" animBg="1"/>
      <p:bldP spid="185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F2394B1A-81B8-3769-92CB-4EFD010CFAD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88900" y="33623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861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FF58938-3923-6F50-B93A-4270F30A3B5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96850" y="453548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364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BFE53DDD-B41F-17DD-9384-1EC8195DEBF3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Current password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New password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UpdatePassButton">
            <a:hlinkClick r:id="" action="ppaction://macro?name=UpdatePass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220200" y="5907922"/>
            <a:ext cx="19962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Update password</a:t>
            </a:r>
          </a:p>
        </p:txBody>
      </p:sp>
      <p:sp>
        <p:nvSpPr>
          <p:cNvPr id="11" name="CancelPass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430654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3D0FC764-4534-1EFF-D582-C584FB88E4E5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Change password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OldPassField" r:id="rId1" imgW="2914560" imgH="266760"/>
        </mc:Choice>
        <mc:Fallback>
          <p:control name="OldPassField" r:id="rId1" imgW="2914560" imgH="266760">
            <p:pic>
              <p:nvPicPr>
                <p:cNvPr id="4" name="OldPass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NewPassField" r:id="rId2" imgW="2914560" imgH="266760"/>
        </mc:Choice>
        <mc:Fallback>
          <p:control name="NewPassField" r:id="rId2" imgW="2914560" imgH="266760">
            <p:pic>
              <p:nvPicPr>
                <p:cNvPr id="5" name="New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173182"/>
                  <a:ext cx="2911854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2914560" imgH="266760"/>
        </mc:Choice>
        <mc:Fallback>
          <p:control name="ConfirmPassField" r:id="rId3" imgW="291456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3" y="3860289"/>
                  <a:ext cx="2911853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303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stkülik 11">
            <a:extLst>
              <a:ext uri="{FF2B5EF4-FFF2-40B4-BE49-F238E27FC236}">
                <a16:creationId xmlns:a16="http://schemas.microsoft.com/office/drawing/2014/main" id="{6A6D15A7-21BF-8EFA-DFCE-97F0BC0F7186}"/>
              </a:ext>
            </a:extLst>
          </p:cNvPr>
          <p:cNvSpPr/>
          <p:nvPr/>
        </p:nvSpPr>
        <p:spPr>
          <a:xfrm>
            <a:off x="-738" y="0"/>
            <a:ext cx="12192738" cy="6858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Add </a:t>
            </a:r>
            <a:r>
              <a:rPr lang="et-EE" sz="1600" dirty="0" err="1">
                <a:latin typeface="Candara" panose="020E0502030303020204" pitchFamily="34" charset="0"/>
              </a:rPr>
              <a:t>user</a:t>
            </a:r>
            <a:endParaRPr lang="et-EE" sz="1600" dirty="0">
              <a:latin typeface="Candara" panose="020E0502030303020204" pitchFamily="34" charset="0"/>
            </a:endParaRPr>
          </a:p>
        </p:txBody>
      </p:sp>
      <p:sp>
        <p:nvSpPr>
          <p:cNvPr id="11" name="CancelButton">
            <a:hlinkClick r:id="" action="ppaction://macro?name=ExitAppMenu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798954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Cancel</a:t>
            </a:r>
          </a:p>
        </p:txBody>
      </p:sp>
      <p:sp>
        <p:nvSpPr>
          <p:cNvPr id="2" name="BootText">
            <a:extLst>
              <a:ext uri="{FF2B5EF4-FFF2-40B4-BE49-F238E27FC236}">
                <a16:creationId xmlns:a16="http://schemas.microsoft.com/office/drawing/2014/main" id="{780B5F20-5223-BC20-1DD4-9703E955D2B0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1" imgW="3048120" imgH="266760"/>
        </mc:Choice>
        <mc:Fallback>
          <p:control name="UsernameFIeld" r:id="rId1" imgW="304812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2450099"/>
                  <a:ext cx="3047655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2" imgW="3048120" imgH="266760"/>
        </mc:Choice>
        <mc:Fallback>
          <p:control name="PassField" r:id="rId2" imgW="304812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173182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3" imgW="3048120" imgH="266760"/>
        </mc:Choice>
        <mc:Fallback>
          <p:control name="ConfirmPassField" r:id="rId3" imgW="304812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854" y="3860289"/>
                  <a:ext cx="3047656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131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otlogo">
            <a:extLst>
              <a:ext uri="{FF2B5EF4-FFF2-40B4-BE49-F238E27FC236}">
                <a16:creationId xmlns:a16="http://schemas.microsoft.com/office/drawing/2014/main" id="{85E8E144-0169-13B9-486D-E8626327DFD4}"/>
              </a:ext>
            </a:extLst>
          </p:cNvPr>
          <p:cNvSpPr/>
          <p:nvPr/>
        </p:nvSpPr>
        <p:spPr>
          <a:xfrm rot="2838248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4800000" lon="4200000" rev="720000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2" imgW="914400" imgH="914400"/>
        </mc:Choice>
        <mc:Fallback>
          <p:control name="Label1" r:id="rId2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9890979C-AF83-79CD-FF67-45CC008047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673100" y="428466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Dummy" r:id="rId3" imgW="47520" imgH="428760"/>
        </mc:Choice>
        <mc:Fallback>
          <p:control name="AxDummy" r:id="rId3" imgW="47520" imgH="42876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93EEDE64-DB92-9B15-D03E-37843C3B0C8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18333"/>
                  <a:ext cx="45719" cy="429536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Label2" r:id="rId4" imgW="914400" imgH="914400"/>
        </mc:Choice>
        <mc:Fallback>
          <p:control name="Label2" r:id="rId4" imgW="914400" imgH="914400">
            <p:pic>
              <p:nvPicPr>
                <p:cNvPr id="10" name="Label2">
                  <a:extLst>
                    <a:ext uri="{FF2B5EF4-FFF2-40B4-BE49-F238E27FC236}">
                      <a16:creationId xmlns:a16="http://schemas.microsoft.com/office/drawing/2014/main" id="{DB90E7B2-3CD7-5823-E827-C2D42228F97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175" y="7262813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83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endParaRPr kumimoji="0" lang="et-E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Rühm 2">
            <a:extLst>
              <a:ext uri="{FF2B5EF4-FFF2-40B4-BE49-F238E27FC236}">
                <a16:creationId xmlns:a16="http://schemas.microsoft.com/office/drawing/2014/main" id="{1FA05A05-F34A-2E2A-8A61-E04B4B1B0754}"/>
              </a:ext>
            </a:extLst>
          </p:cNvPr>
          <p:cNvGrpSpPr/>
          <p:nvPr/>
        </p:nvGrpSpPr>
        <p:grpSpPr>
          <a:xfrm>
            <a:off x="510728" y="821193"/>
            <a:ext cx="11015709" cy="4984894"/>
            <a:chOff x="510729" y="720961"/>
            <a:chExt cx="11015709" cy="4984894"/>
          </a:xfrm>
        </p:grpSpPr>
        <p:sp>
          <p:nvSpPr>
            <p:cNvPr id="16" name="WindowFrameAppInputBox:5">
              <a:extLst>
                <a:ext uri="{FF2B5EF4-FFF2-40B4-BE49-F238E27FC236}">
                  <a16:creationId xmlns:a16="http://schemas.microsoft.com/office/drawing/2014/main" id="{261FB82A-0256-B426-63CE-D1104146DD64}"/>
                </a:ext>
              </a:extLst>
            </p:cNvPr>
            <p:cNvSpPr/>
            <p:nvPr/>
          </p:nvSpPr>
          <p:spPr>
            <a:xfrm>
              <a:off x="510729" y="721284"/>
              <a:ext cx="11015709" cy="498457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7" name="WindowAppInputBox:5">
              <a:extLst>
                <a:ext uri="{FF2B5EF4-FFF2-40B4-BE49-F238E27FC236}">
                  <a16:creationId xmlns:a16="http://schemas.microsoft.com/office/drawing/2014/main" id="{F155EA17-4183-E621-9EA2-212B23E408E8}"/>
                </a:ext>
              </a:extLst>
            </p:cNvPr>
            <p:cNvSpPr/>
            <p:nvPr/>
          </p:nvSpPr>
          <p:spPr>
            <a:xfrm>
              <a:off x="597624" y="1012864"/>
              <a:ext cx="10846518" cy="4601552"/>
            </a:xfrm>
            <a:prstGeom prst="rect">
              <a:avLst/>
            </a:prstGeom>
            <a:solidFill>
              <a:schemeClr val="tx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9" name="WindowTitleAppInputBox:5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CB0C179-5071-18BF-ED79-9D081A92009D}"/>
                </a:ext>
              </a:extLst>
            </p:cNvPr>
            <p:cNvSpPr txBox="1"/>
            <p:nvPr/>
          </p:nvSpPr>
          <p:spPr>
            <a:xfrm>
              <a:off x="597623" y="721783"/>
              <a:ext cx="10291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Sunlight setup</a:t>
              </a:r>
            </a:p>
          </p:txBody>
        </p:sp>
        <p:sp>
          <p:nvSpPr>
            <p:cNvPr id="20" name="CloseAppInputBox:5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533860F-466F-1844-F0E7-151A209AF800}"/>
                </a:ext>
              </a:extLst>
            </p:cNvPr>
            <p:cNvSpPr/>
            <p:nvPr/>
          </p:nvSpPr>
          <p:spPr>
            <a:xfrm>
              <a:off x="10888833" y="720961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</p:grpSp>
      <p:sp>
        <p:nvSpPr>
          <p:cNvPr id="21" name="WaitText" hidden="1">
            <a:extLst>
              <a:ext uri="{FF2B5EF4-FFF2-40B4-BE49-F238E27FC236}">
                <a16:creationId xmlns:a16="http://schemas.microsoft.com/office/drawing/2014/main" id="{AF197FD6-EC65-CFB7-0880-20C57E0B334D}"/>
              </a:ext>
            </a:extLst>
          </p:cNvPr>
          <p:cNvSpPr txBox="1"/>
          <p:nvPr/>
        </p:nvSpPr>
        <p:spPr>
          <a:xfrm>
            <a:off x="4368091" y="3641260"/>
            <a:ext cx="3300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50" dirty="0">
                <a:solidFill>
                  <a:schemeClr val="bg1"/>
                </a:solidFill>
              </a:rPr>
              <a:t>Please wait…</a:t>
            </a:r>
          </a:p>
        </p:txBody>
      </p:sp>
      <p:sp>
        <p:nvSpPr>
          <p:cNvPr id="22" name="Hourglass" hidden="1">
            <a:extLst>
              <a:ext uri="{FF2B5EF4-FFF2-40B4-BE49-F238E27FC236}">
                <a16:creationId xmlns:a16="http://schemas.microsoft.com/office/drawing/2014/main" id="{40DA29D9-61CE-7AC3-65BF-F253005ACE05}"/>
              </a:ext>
            </a:extLst>
          </p:cNvPr>
          <p:cNvSpPr/>
          <p:nvPr/>
        </p:nvSpPr>
        <p:spPr>
          <a:xfrm rot="10800000">
            <a:off x="5792263" y="3062345"/>
            <a:ext cx="452640" cy="502590"/>
          </a:xfrm>
          <a:custGeom>
            <a:avLst/>
            <a:gdLst>
              <a:gd name="connsiteX0" fmla="*/ 735312 w 795528"/>
              <a:gd name="connsiteY0" fmla="*/ 91139 h 883316"/>
              <a:gd name="connsiteX1" fmla="*/ 60217 w 795528"/>
              <a:gd name="connsiteY1" fmla="*/ 91139 h 883316"/>
              <a:gd name="connsiteX2" fmla="*/ 0 w 795528"/>
              <a:gd name="connsiteY2" fmla="*/ 0 h 883316"/>
              <a:gd name="connsiteX3" fmla="*/ 795528 w 795528"/>
              <a:gd name="connsiteY3" fmla="*/ 0 h 883316"/>
              <a:gd name="connsiteX4" fmla="*/ 710758 w 795528"/>
              <a:gd name="connsiteY4" fmla="*/ 755015 h 883316"/>
              <a:gd name="connsiteX5" fmla="*/ 84770 w 795528"/>
              <a:gd name="connsiteY5" fmla="*/ 755015 h 883316"/>
              <a:gd name="connsiteX6" fmla="*/ 291809 w 795528"/>
              <a:gd name="connsiteY6" fmla="*/ 441658 h 883316"/>
              <a:gd name="connsiteX7" fmla="*/ 94380 w 795528"/>
              <a:gd name="connsiteY7" fmla="*/ 142846 h 883316"/>
              <a:gd name="connsiteX8" fmla="*/ 701148 w 795528"/>
              <a:gd name="connsiteY8" fmla="*/ 142846 h 883316"/>
              <a:gd name="connsiteX9" fmla="*/ 503720 w 795528"/>
              <a:gd name="connsiteY9" fmla="*/ 441658 h 883316"/>
              <a:gd name="connsiteX10" fmla="*/ 795528 w 795528"/>
              <a:gd name="connsiteY10" fmla="*/ 883316 h 883316"/>
              <a:gd name="connsiteX11" fmla="*/ 0 w 795528"/>
              <a:gd name="connsiteY11" fmla="*/ 883316 h 883316"/>
              <a:gd name="connsiteX12" fmla="*/ 50607 w 795528"/>
              <a:gd name="connsiteY12" fmla="*/ 806722 h 883316"/>
              <a:gd name="connsiteX13" fmla="*/ 744922 w 795528"/>
              <a:gd name="connsiteY13" fmla="*/ 806722 h 88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28" h="883316">
                <a:moveTo>
                  <a:pt x="735312" y="91139"/>
                </a:moveTo>
                <a:lnTo>
                  <a:pt x="60217" y="91139"/>
                </a:lnTo>
                <a:lnTo>
                  <a:pt x="0" y="0"/>
                </a:lnTo>
                <a:lnTo>
                  <a:pt x="795528" y="0"/>
                </a:lnTo>
                <a:close/>
                <a:moveTo>
                  <a:pt x="710758" y="755015"/>
                </a:moveTo>
                <a:lnTo>
                  <a:pt x="84770" y="755015"/>
                </a:lnTo>
                <a:lnTo>
                  <a:pt x="291809" y="441658"/>
                </a:lnTo>
                <a:lnTo>
                  <a:pt x="94380" y="142846"/>
                </a:lnTo>
                <a:lnTo>
                  <a:pt x="701148" y="142846"/>
                </a:lnTo>
                <a:lnTo>
                  <a:pt x="503720" y="441658"/>
                </a:lnTo>
                <a:close/>
                <a:moveTo>
                  <a:pt x="795528" y="883316"/>
                </a:moveTo>
                <a:lnTo>
                  <a:pt x="0" y="883316"/>
                </a:lnTo>
                <a:lnTo>
                  <a:pt x="50607" y="806722"/>
                </a:lnTo>
                <a:lnTo>
                  <a:pt x="744922" y="80672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34" name="SetupProgress">
            <a:extLst>
              <a:ext uri="{FF2B5EF4-FFF2-40B4-BE49-F238E27FC236}">
                <a16:creationId xmlns:a16="http://schemas.microsoft.com/office/drawing/2014/main" id="{86B6D47B-4BC4-B4A3-0FB2-737DE773FC7C}"/>
              </a:ext>
            </a:extLst>
          </p:cNvPr>
          <p:cNvGrpSpPr/>
          <p:nvPr/>
        </p:nvGrpSpPr>
        <p:grpSpPr>
          <a:xfrm>
            <a:off x="597620" y="5129784"/>
            <a:ext cx="10846520" cy="584864"/>
            <a:chOff x="597620" y="5129784"/>
            <a:chExt cx="10846520" cy="584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1B36B8-1AAE-5CCA-01D2-DC8B788427A7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8477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t-EE" sz="3200" dirty="0">
                  <a:solidFill>
                    <a:schemeClr val="bg1"/>
                  </a:solidFill>
                </a:rPr>
                <a:t>1 </a:t>
              </a:r>
              <a:r>
                <a:rPr lang="et-EE" sz="1400" dirty="0">
                  <a:solidFill>
                    <a:schemeClr val="bg1"/>
                  </a:solidFill>
                </a:rPr>
                <a:t>Colecting info</a:t>
              </a:r>
              <a:endParaRPr lang="et-E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EB9877-60FE-F9D8-7348-171216578F76}"/>
                </a:ext>
              </a:extLst>
            </p:cNvPr>
            <p:cNvSpPr txBox="1"/>
            <p:nvPr/>
          </p:nvSpPr>
          <p:spPr>
            <a:xfrm>
              <a:off x="3571324" y="5129873"/>
              <a:ext cx="27706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3200" dirty="0">
                  <a:solidFill>
                    <a:schemeClr val="tx2">
                      <a:lumMod val="90000"/>
                    </a:schemeClr>
                  </a:solidFill>
                </a:rPr>
                <a:t>2 </a:t>
              </a:r>
              <a:r>
                <a:rPr lang="et-EE" sz="1400" dirty="0">
                  <a:solidFill>
                    <a:schemeClr val="tx2">
                      <a:lumMod val="90000"/>
                    </a:schemeClr>
                  </a:solidFill>
                </a:rPr>
                <a:t>Installing</a:t>
              </a:r>
              <a:endParaRPr lang="et-EE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sp>
          <p:nvSpPr>
            <p:cNvPr id="32" name="Vabakuju: kujund 31">
              <a:extLst>
                <a:ext uri="{FF2B5EF4-FFF2-40B4-BE49-F238E27FC236}">
                  <a16:creationId xmlns:a16="http://schemas.microsoft.com/office/drawing/2014/main" id="{262645C0-23B9-250F-077F-CDD0138F6BB2}"/>
                </a:ext>
              </a:extLst>
            </p:cNvPr>
            <p:cNvSpPr/>
            <p:nvPr/>
          </p:nvSpPr>
          <p:spPr>
            <a:xfrm>
              <a:off x="597622" y="5129784"/>
              <a:ext cx="10846518" cy="6400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sp>
        <p:nvSpPr>
          <p:cNvPr id="35" name="AddUserButton">
            <a:hlinkClick r:id="" action="ppaction://macro?name=SetupStep2"/>
            <a:extLst>
              <a:ext uri="{FF2B5EF4-FFF2-40B4-BE49-F238E27FC236}">
                <a16:creationId xmlns:a16="http://schemas.microsoft.com/office/drawing/2014/main" id="{FD532993-5515-8DDD-ECAA-D7B82CA2E687}"/>
              </a:ext>
            </a:extLst>
          </p:cNvPr>
          <p:cNvSpPr/>
          <p:nvPr/>
        </p:nvSpPr>
        <p:spPr>
          <a:xfrm>
            <a:off x="9994924" y="4608399"/>
            <a:ext cx="1358875" cy="374528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Next</a:t>
            </a:r>
            <a:endParaRPr kumimoji="0" lang="en-US" sz="16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grpSp>
        <p:nvGrpSpPr>
          <p:cNvPr id="41" name="SetupScreenWelcome">
            <a:extLst>
              <a:ext uri="{FF2B5EF4-FFF2-40B4-BE49-F238E27FC236}">
                <a16:creationId xmlns:a16="http://schemas.microsoft.com/office/drawing/2014/main" id="{20F8A6E9-7BA0-6FD0-DF52-7A540FC3F31B}"/>
              </a:ext>
            </a:extLst>
          </p:cNvPr>
          <p:cNvGrpSpPr/>
          <p:nvPr/>
        </p:nvGrpSpPr>
        <p:grpSpPr>
          <a:xfrm>
            <a:off x="685799" y="1266825"/>
            <a:ext cx="10668001" cy="2589512"/>
            <a:chOff x="685799" y="1266825"/>
            <a:chExt cx="10668001" cy="2589512"/>
          </a:xfrm>
        </p:grpSpPr>
        <p:sp>
          <p:nvSpPr>
            <p:cNvPr id="33" name="TitleText">
              <a:extLst>
                <a:ext uri="{FF2B5EF4-FFF2-40B4-BE49-F238E27FC236}">
                  <a16:creationId xmlns:a16="http://schemas.microsoft.com/office/drawing/2014/main" id="{C3B27B59-E677-66BF-89EB-33737E20F206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400" dirty="0">
                  <a:solidFill>
                    <a:schemeClr val="bg1"/>
                  </a:solidFill>
                </a:rPr>
                <a:t>Welcome to Sunlight!</a:t>
              </a:r>
            </a:p>
          </p:txBody>
        </p:sp>
        <p:sp>
          <p:nvSpPr>
            <p:cNvPr id="36" name="SubtitleText">
              <a:extLst>
                <a:ext uri="{FF2B5EF4-FFF2-40B4-BE49-F238E27FC236}">
                  <a16:creationId xmlns:a16="http://schemas.microsoft.com/office/drawing/2014/main" id="{E7645B06-F697-3093-20AB-F76C95B2A1CD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noProof="1">
                  <a:solidFill>
                    <a:schemeClr val="bg1"/>
                  </a:solidFill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38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90809EA3-C8F9-8F5C-362E-38EC7CEAE3B9}"/>
                </a:ext>
              </a:extLst>
            </p:cNvPr>
            <p:cNvSpPr/>
            <p:nvPr/>
          </p:nvSpPr>
          <p:spPr>
            <a:xfrm>
              <a:off x="1135420" y="3313801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Fresh install</a:t>
              </a:r>
            </a:p>
            <a:p>
              <a:r>
                <a:rPr lang="et-EE" sz="1050" noProof="1"/>
                <a:t>No settings will be imported</a:t>
              </a:r>
            </a:p>
          </p:txBody>
        </p:sp>
        <p:sp>
          <p:nvSpPr>
            <p:cNvPr id="39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AD8D1AE-4BC5-A6F6-2CFA-9FE827B3B405}"/>
                </a:ext>
              </a:extLst>
            </p:cNvPr>
            <p:cNvSpPr/>
            <p:nvPr/>
          </p:nvSpPr>
          <p:spPr>
            <a:xfrm>
              <a:off x="4392003" y="3307145"/>
              <a:ext cx="3169689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Upgrade</a:t>
              </a:r>
            </a:p>
            <a:p>
              <a:r>
                <a:rPr lang="et-EE" sz="1050" noProof="1"/>
                <a:t>Import settings from a previous version of Sunlight</a:t>
              </a:r>
            </a:p>
          </p:txBody>
        </p:sp>
        <p:sp>
          <p:nvSpPr>
            <p:cNvPr id="40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46297245-C0D5-B40D-B632-C559D73310CE}"/>
                </a:ext>
              </a:extLst>
            </p:cNvPr>
            <p:cNvSpPr/>
            <p:nvPr/>
          </p:nvSpPr>
          <p:spPr>
            <a:xfrm>
              <a:off x="7648587" y="3307145"/>
              <a:ext cx="3169688" cy="542536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noProof="1"/>
                <a:t>Migrate</a:t>
              </a:r>
            </a:p>
            <a:p>
              <a:r>
                <a:rPr lang="et-EE" sz="1050" noProof="1"/>
                <a:t>Import settings from another PPTOS</a:t>
              </a:r>
            </a:p>
          </p:txBody>
        </p:sp>
      </p:grpSp>
      <p:sp>
        <p:nvSpPr>
          <p:cNvPr id="53" name="Progress1" hidden="1">
            <a:extLst>
              <a:ext uri="{FF2B5EF4-FFF2-40B4-BE49-F238E27FC236}">
                <a16:creationId xmlns:a16="http://schemas.microsoft.com/office/drawing/2014/main" id="{FC3FB47F-7418-572F-ED9B-2C07A9DF50F6}"/>
              </a:ext>
            </a:extLst>
          </p:cNvPr>
          <p:cNvSpPr/>
          <p:nvPr/>
        </p:nvSpPr>
        <p:spPr>
          <a:xfrm>
            <a:off x="597620" y="5129784"/>
            <a:ext cx="728260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56" name="SetupScreenPartition" hidden="1">
            <a:extLst>
              <a:ext uri="{FF2B5EF4-FFF2-40B4-BE49-F238E27FC236}">
                <a16:creationId xmlns:a16="http://schemas.microsoft.com/office/drawing/2014/main" id="{B2230DA8-41FF-EB90-4EEC-FA1330E6E8D4}"/>
              </a:ext>
            </a:extLst>
          </p:cNvPr>
          <p:cNvGrpSpPr/>
          <p:nvPr/>
        </p:nvGrpSpPr>
        <p:grpSpPr>
          <a:xfrm>
            <a:off x="684581" y="1266825"/>
            <a:ext cx="10668001" cy="907074"/>
            <a:chOff x="665562" y="1275874"/>
            <a:chExt cx="10668001" cy="907074"/>
          </a:xfrm>
        </p:grpSpPr>
        <p:sp>
          <p:nvSpPr>
            <p:cNvPr id="54" name="TitleText">
              <a:extLst>
                <a:ext uri="{FF2B5EF4-FFF2-40B4-BE49-F238E27FC236}">
                  <a16:creationId xmlns:a16="http://schemas.microsoft.com/office/drawing/2014/main" id="{D380C75E-FF2E-0727-46EF-E42397FC5B5C}"/>
                </a:ext>
              </a:extLst>
            </p:cNvPr>
            <p:cNvSpPr txBox="1"/>
            <p:nvPr/>
          </p:nvSpPr>
          <p:spPr>
            <a:xfrm>
              <a:off x="665563" y="1275874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2400" dirty="0">
                  <a:solidFill>
                    <a:schemeClr val="bg1"/>
                  </a:solidFill>
                </a:rPr>
                <a:t>Partition setup</a:t>
              </a:r>
            </a:p>
          </p:txBody>
        </p:sp>
        <p:sp>
          <p:nvSpPr>
            <p:cNvPr id="55" name="SubtitleText">
              <a:extLst>
                <a:ext uri="{FF2B5EF4-FFF2-40B4-BE49-F238E27FC236}">
                  <a16:creationId xmlns:a16="http://schemas.microsoft.com/office/drawing/2014/main" id="{BE28CA07-341B-D409-A246-C346C4559137}"/>
                </a:ext>
              </a:extLst>
            </p:cNvPr>
            <p:cNvSpPr txBox="1"/>
            <p:nvPr/>
          </p:nvSpPr>
          <p:spPr>
            <a:xfrm>
              <a:off x="665562" y="1875171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r>
                <a:rPr lang="et-EE" sz="1400" noProof="1">
                  <a:solidFill>
                    <a:schemeClr val="bg1"/>
                  </a:solidFill>
                </a:rPr>
                <a:t>Please choose where to install Sunlight OS</a:t>
              </a:r>
            </a:p>
          </p:txBody>
        </p:sp>
      </p:grpSp>
      <p:sp useBgFill="1">
        <p:nvSpPr>
          <p:cNvPr id="4" name="Ristkülik 3">
            <a:extLst>
              <a:ext uri="{FF2B5EF4-FFF2-40B4-BE49-F238E27FC236}">
                <a16:creationId xmlns:a16="http://schemas.microsoft.com/office/drawing/2014/main" id="{FEB142CF-5825-8ECF-803E-EBE80BFA1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 Light" panose="020E0502030303020204" pitchFamily="34" charset="0"/>
            </a:endParaRPr>
          </a:p>
        </p:txBody>
      </p:sp>
      <p:sp>
        <p:nvSpPr>
          <p:cNvPr id="5" name="Backdrop">
            <a:extLst>
              <a:ext uri="{FF2B5EF4-FFF2-40B4-BE49-F238E27FC236}">
                <a16:creationId xmlns:a16="http://schemas.microsoft.com/office/drawing/2014/main" id="{FDE8F04A-270B-6FFB-CBCF-964F8C78F3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2" imgW="914400" imgH="914400"/>
        </mc:Choice>
        <mc:Fallback>
          <p:control name="AxDummy" r:id="rId2" imgW="914400" imgH="914400">
            <p:pic>
              <p:nvPicPr>
                <p:cNvPr id="25" name="AxDummy" hidden="1">
                  <a:extLst>
                    <a:ext uri="{FF2B5EF4-FFF2-40B4-BE49-F238E27FC236}">
                      <a16:creationId xmlns:a16="http://schemas.microsoft.com/office/drawing/2014/main" id="{BEE0E9A5-B3C8-CA51-9B92-C50B96EE70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588" y="247650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1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8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gradFill>
          <a:gsLst>
            <a:gs pos="100000">
              <a:srgbClr val="003192"/>
            </a:gs>
            <a:gs pos="3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otwarning">
            <a:extLst>
              <a:ext uri="{FF2B5EF4-FFF2-40B4-BE49-F238E27FC236}">
                <a16:creationId xmlns:a16="http://schemas.microsoft.com/office/drawing/2014/main" id="{07508580-4B6B-24E6-EC22-19E62D3059F2}"/>
              </a:ext>
            </a:extLst>
          </p:cNvPr>
          <p:cNvSpPr/>
          <p:nvPr/>
        </p:nvSpPr>
        <p:spPr>
          <a:xfrm>
            <a:off x="5158570" y="2395867"/>
            <a:ext cx="1874860" cy="1607772"/>
          </a:xfrm>
          <a:prstGeom prst="triangle">
            <a:avLst/>
          </a:prstGeom>
          <a:solidFill>
            <a:srgbClr val="FFC000"/>
          </a:soli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8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32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8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Hibernated" hidden="1">
            <a:extLst>
              <a:ext uri="{FF2B5EF4-FFF2-40B4-BE49-F238E27FC236}">
                <a16:creationId xmlns:a16="http://schemas.microsoft.com/office/drawing/2014/main" id="{6AB8C88C-FF92-98D9-0FC9-6648BF1A240D}"/>
              </a:ext>
            </a:extLst>
          </p:cNvPr>
          <p:cNvSpPr txBox="1"/>
          <p:nvPr/>
        </p:nvSpPr>
        <p:spPr>
          <a:xfrm>
            <a:off x="1" y="6902970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3" name="Bootlogo" hidden="1">
            <a:extLst>
              <a:ext uri="{FF2B5EF4-FFF2-40B4-BE49-F238E27FC236}">
                <a16:creationId xmlns:a16="http://schemas.microsoft.com/office/drawing/2014/main" id="{9C7D0630-E68A-A521-81C2-B4B05687E906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glow rad="622300">
              <a:schemeClr val="tx1">
                <a:alpha val="3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BootText">
            <a:extLst>
              <a:ext uri="{FF2B5EF4-FFF2-40B4-BE49-F238E27FC236}">
                <a16:creationId xmlns:a16="http://schemas.microsoft.com/office/drawing/2014/main" id="{7556DDEE-F5D3-C84B-31AF-CC5761D3C042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Startup error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6" name="BuildInfo" hidden="1">
            <a:extLst>
              <a:ext uri="{FF2B5EF4-FFF2-40B4-BE49-F238E27FC236}">
                <a16:creationId xmlns:a16="http://schemas.microsoft.com/office/drawing/2014/main" id="{9F16EE83-AA11-AC36-359F-974EA7221656}"/>
              </a:ext>
            </a:extLst>
          </p:cNvPr>
          <p:cNvSpPr txBox="1"/>
          <p:nvPr/>
        </p:nvSpPr>
        <p:spPr>
          <a:xfrm>
            <a:off x="8536067" y="635016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8" name="ErrorTest">
            <a:extLst>
              <a:ext uri="{FF2B5EF4-FFF2-40B4-BE49-F238E27FC236}">
                <a16:creationId xmlns:a16="http://schemas.microsoft.com/office/drawing/2014/main" id="{D2880A20-7241-FE6B-8278-DB80BB79679C}"/>
              </a:ext>
            </a:extLst>
          </p:cNvPr>
          <p:cNvSpPr txBox="1"/>
          <p:nvPr/>
        </p:nvSpPr>
        <p:spPr>
          <a:xfrm>
            <a:off x="-67091" y="6946128"/>
            <a:ext cx="10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False</a:t>
            </a:r>
          </a:p>
        </p:txBody>
      </p:sp>
      <p:sp>
        <p:nvSpPr>
          <p:cNvPr id="9" name="Wdym">
            <a:extLst>
              <a:ext uri="{FF2B5EF4-FFF2-40B4-BE49-F238E27FC236}">
                <a16:creationId xmlns:a16="http://schemas.microsoft.com/office/drawing/2014/main" id="{478FCC73-EF07-6AF2-7143-F000DF6A7CCD}"/>
              </a:ext>
            </a:extLst>
          </p:cNvPr>
          <p:cNvSpPr txBox="1"/>
          <p:nvPr/>
        </p:nvSpPr>
        <p:spPr>
          <a:xfrm>
            <a:off x="119743" y="6480973"/>
            <a:ext cx="1394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What does this mean?</a:t>
            </a:r>
          </a:p>
        </p:txBody>
      </p:sp>
      <p:sp useBgFill="1">
        <p:nvSpPr>
          <p:cNvPr id="13" name="Shape4">
            <a:extLst>
              <a:ext uri="{FF2B5EF4-FFF2-40B4-BE49-F238E27FC236}">
                <a16:creationId xmlns:a16="http://schemas.microsoft.com/office/drawing/2014/main" id="{E88AE8E5-AC4D-0A5E-5193-2338EB0876EF}"/>
              </a:ext>
            </a:extLst>
          </p:cNvPr>
          <p:cNvSpPr/>
          <p:nvPr/>
        </p:nvSpPr>
        <p:spPr>
          <a:xfrm>
            <a:off x="3898076" y="2313013"/>
            <a:ext cx="4354384" cy="2375136"/>
          </a:xfrm>
          <a:prstGeom prst="rect">
            <a:avLst/>
          </a:prstGeom>
          <a:ln w="19050" cap="rnd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rPr>
              <a:t>Troubleshooting startup errors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Sunlight OS may fail to start up for the following reasons:</a:t>
            </a:r>
            <a:endParaRPr lang="et-EE" sz="1050" kern="0" dirty="0">
              <a:ln w="38100">
                <a:noFill/>
              </a:ln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The user left „Disable all macros“ checked when starting the slideshow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Macros have been disabled automatically due to settings in PowerPoint or an external policy</a:t>
            </a:r>
            <a:endParaRPr lang="et-EE" sz="1050" kern="0" dirty="0">
              <a:ln w="38100">
                <a:noFill/>
              </a:ln>
              <a:effectLst/>
              <a:latin typeface="Candara" panose="020E0502030303020204" pitchFamily="34" charset="0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There’s a major programming error in VBA project (usually in PageChange subroutine or a syntax error somewhere else)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You are attempting to run this PPTOS using Office for Mac, which doesn’t support importing functions from Windows DLLs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latin typeface="Candara" panose="020E0502030303020204" pitchFamily="34" charset="0"/>
              </a:rPr>
              <a:t>You are attempting to run this PPTOS on a version of Office, which does not support macros (e.g. mobile and web versions)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t-EE" sz="1050" kern="0" dirty="0">
                <a:ln w="38100">
                  <a:noFill/>
                </a:ln>
                <a:effectLst/>
                <a:latin typeface="Candara" panose="020E0502030303020204" pitchFamily="34" charset="0"/>
              </a:rPr>
              <a:t>Error testing is enabled – to disable it, edit the value of „ErrorTest“ shape on Slide 2 and make sure it’s not set to „True“</a:t>
            </a:r>
          </a:p>
        </p:txBody>
      </p:sp>
      <p:sp>
        <p:nvSpPr>
          <p:cNvPr id="7" name="RecoveryModeBtn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35F99D3-BC46-2A92-DA1D-DD90F0A77FD0}"/>
              </a:ext>
            </a:extLst>
          </p:cNvPr>
          <p:cNvSpPr txBox="1"/>
          <p:nvPr/>
        </p:nvSpPr>
        <p:spPr>
          <a:xfrm>
            <a:off x="1514475" y="6480973"/>
            <a:ext cx="405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000" u="sng" dirty="0">
                <a:latin typeface="Candara" panose="020E0502030303020204" pitchFamily="34" charset="0"/>
              </a:rPr>
              <a:t>Exit</a:t>
            </a:r>
          </a:p>
        </p:txBody>
      </p:sp>
      <p:sp>
        <p:nvSpPr>
          <p:cNvPr id="36" name="Vabakuju kujund 15">
            <a:extLst>
              <a:ext uri="{FF2B5EF4-FFF2-40B4-BE49-F238E27FC236}">
                <a16:creationId xmlns:a16="http://schemas.microsoft.com/office/drawing/2014/main" id="{163FD283-E9C8-EA47-77F1-27B6C835589B}"/>
              </a:ext>
            </a:extLst>
          </p:cNvPr>
          <p:cNvSpPr/>
          <p:nvPr/>
        </p:nvSpPr>
        <p:spPr>
          <a:xfrm>
            <a:off x="-1175442" y="889825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16">
            <a:extLst>
              <a:ext uri="{FF2B5EF4-FFF2-40B4-BE49-F238E27FC236}">
                <a16:creationId xmlns:a16="http://schemas.microsoft.com/office/drawing/2014/main" id="{C1DF45FB-032E-E5C1-AACB-75FE0E55862A}"/>
              </a:ext>
            </a:extLst>
          </p:cNvPr>
          <p:cNvSpPr/>
          <p:nvPr/>
        </p:nvSpPr>
        <p:spPr>
          <a:xfrm>
            <a:off x="2180880" y="710193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17">
            <a:extLst>
              <a:ext uri="{FF2B5EF4-FFF2-40B4-BE49-F238E27FC236}">
                <a16:creationId xmlns:a16="http://schemas.microsoft.com/office/drawing/2014/main" id="{B18785C5-685E-D008-496B-DAA642B6B5C6}"/>
              </a:ext>
            </a:extLst>
          </p:cNvPr>
          <p:cNvSpPr/>
          <p:nvPr/>
        </p:nvSpPr>
        <p:spPr>
          <a:xfrm>
            <a:off x="5537201" y="96337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Vabakuju kujund 18">
            <a:extLst>
              <a:ext uri="{FF2B5EF4-FFF2-40B4-BE49-F238E27FC236}">
                <a16:creationId xmlns:a16="http://schemas.microsoft.com/office/drawing/2014/main" id="{F5970F10-E0C8-9E63-0F5D-41D535BB176B}"/>
              </a:ext>
            </a:extLst>
          </p:cNvPr>
          <p:cNvSpPr/>
          <p:nvPr/>
        </p:nvSpPr>
        <p:spPr>
          <a:xfrm>
            <a:off x="8538474" y="739850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40" name="Täht 5-tipuline 19">
            <a:extLst>
              <a:ext uri="{FF2B5EF4-FFF2-40B4-BE49-F238E27FC236}">
                <a16:creationId xmlns:a16="http://schemas.microsoft.com/office/drawing/2014/main" id="{38C27390-0910-E59B-FCA1-5C29E40AA59B}"/>
              </a:ext>
            </a:extLst>
          </p:cNvPr>
          <p:cNvSpPr/>
          <p:nvPr/>
        </p:nvSpPr>
        <p:spPr>
          <a:xfrm rot="1066431">
            <a:off x="793750" y="15684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20">
            <a:extLst>
              <a:ext uri="{FF2B5EF4-FFF2-40B4-BE49-F238E27FC236}">
                <a16:creationId xmlns:a16="http://schemas.microsoft.com/office/drawing/2014/main" id="{46F83582-6064-01E8-47F7-B683B23EFF13}"/>
              </a:ext>
            </a:extLst>
          </p:cNvPr>
          <p:cNvSpPr/>
          <p:nvPr/>
        </p:nvSpPr>
        <p:spPr>
          <a:xfrm rot="20792400">
            <a:off x="1466850" y="10350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21">
            <a:extLst>
              <a:ext uri="{FF2B5EF4-FFF2-40B4-BE49-F238E27FC236}">
                <a16:creationId xmlns:a16="http://schemas.microsoft.com/office/drawing/2014/main" id="{0288BCC3-DCCE-05E9-FF37-8D64FBBC7F7D}"/>
              </a:ext>
            </a:extLst>
          </p:cNvPr>
          <p:cNvSpPr/>
          <p:nvPr/>
        </p:nvSpPr>
        <p:spPr>
          <a:xfrm rot="19072369">
            <a:off x="1866900" y="16033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22">
            <a:extLst>
              <a:ext uri="{FF2B5EF4-FFF2-40B4-BE49-F238E27FC236}">
                <a16:creationId xmlns:a16="http://schemas.microsoft.com/office/drawing/2014/main" id="{C96EA2EC-10EC-794C-47C6-45F849C5D2E6}"/>
              </a:ext>
            </a:extLst>
          </p:cNvPr>
          <p:cNvSpPr/>
          <p:nvPr/>
        </p:nvSpPr>
        <p:spPr>
          <a:xfrm>
            <a:off x="254000" y="9842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23">
            <a:extLst>
              <a:ext uri="{FF2B5EF4-FFF2-40B4-BE49-F238E27FC236}">
                <a16:creationId xmlns:a16="http://schemas.microsoft.com/office/drawing/2014/main" id="{58F08DE1-E0B9-CFD8-2B73-164DB6531093}"/>
              </a:ext>
            </a:extLst>
          </p:cNvPr>
          <p:cNvSpPr/>
          <p:nvPr/>
        </p:nvSpPr>
        <p:spPr>
          <a:xfrm rot="620454">
            <a:off x="1054100" y="3712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24">
            <a:extLst>
              <a:ext uri="{FF2B5EF4-FFF2-40B4-BE49-F238E27FC236}">
                <a16:creationId xmlns:a16="http://schemas.microsoft.com/office/drawing/2014/main" id="{6B1945C3-8452-0192-23E9-DCD74C316755}"/>
              </a:ext>
            </a:extLst>
          </p:cNvPr>
          <p:cNvSpPr/>
          <p:nvPr/>
        </p:nvSpPr>
        <p:spPr>
          <a:xfrm rot="18275499">
            <a:off x="1914525" y="4919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25">
            <a:extLst>
              <a:ext uri="{FF2B5EF4-FFF2-40B4-BE49-F238E27FC236}">
                <a16:creationId xmlns:a16="http://schemas.microsoft.com/office/drawing/2014/main" id="{E5124E5B-33C1-B8D5-1AE0-B737BCD7CC7B}"/>
              </a:ext>
            </a:extLst>
          </p:cNvPr>
          <p:cNvSpPr/>
          <p:nvPr/>
        </p:nvSpPr>
        <p:spPr>
          <a:xfrm rot="17771047">
            <a:off x="2613025" y="10001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26">
            <a:extLst>
              <a:ext uri="{FF2B5EF4-FFF2-40B4-BE49-F238E27FC236}">
                <a16:creationId xmlns:a16="http://schemas.microsoft.com/office/drawing/2014/main" id="{76EC0402-C528-4C38-3B8D-64368F795A5A}"/>
              </a:ext>
            </a:extLst>
          </p:cNvPr>
          <p:cNvSpPr/>
          <p:nvPr/>
        </p:nvSpPr>
        <p:spPr>
          <a:xfrm rot="17050996">
            <a:off x="3893721" y="64574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27">
            <a:extLst>
              <a:ext uri="{FF2B5EF4-FFF2-40B4-BE49-F238E27FC236}">
                <a16:creationId xmlns:a16="http://schemas.microsoft.com/office/drawing/2014/main" id="{2645C324-2CFF-CC13-ED74-C15FC516038D}"/>
              </a:ext>
            </a:extLst>
          </p:cNvPr>
          <p:cNvSpPr/>
          <p:nvPr/>
        </p:nvSpPr>
        <p:spPr>
          <a:xfrm rot="18116485">
            <a:off x="3017421" y="163830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28">
            <a:extLst>
              <a:ext uri="{FF2B5EF4-FFF2-40B4-BE49-F238E27FC236}">
                <a16:creationId xmlns:a16="http://schemas.microsoft.com/office/drawing/2014/main" id="{09E580D0-869F-EEB0-1853-BA97A3797932}"/>
              </a:ext>
            </a:extLst>
          </p:cNvPr>
          <p:cNvSpPr/>
          <p:nvPr/>
        </p:nvSpPr>
        <p:spPr>
          <a:xfrm rot="17969344">
            <a:off x="4281071" y="13582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29">
            <a:extLst>
              <a:ext uri="{FF2B5EF4-FFF2-40B4-BE49-F238E27FC236}">
                <a16:creationId xmlns:a16="http://schemas.microsoft.com/office/drawing/2014/main" id="{04D60130-E8E0-0A54-C643-7ACF850119AD}"/>
              </a:ext>
            </a:extLst>
          </p:cNvPr>
          <p:cNvSpPr/>
          <p:nvPr/>
        </p:nvSpPr>
        <p:spPr>
          <a:xfrm rot="18850530">
            <a:off x="6005418" y="12928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30">
            <a:extLst>
              <a:ext uri="{FF2B5EF4-FFF2-40B4-BE49-F238E27FC236}">
                <a16:creationId xmlns:a16="http://schemas.microsoft.com/office/drawing/2014/main" id="{3992767E-2D58-5BE4-6DA7-1CF280B6699F}"/>
              </a:ext>
            </a:extLst>
          </p:cNvPr>
          <p:cNvSpPr/>
          <p:nvPr/>
        </p:nvSpPr>
        <p:spPr>
          <a:xfrm rot="15096320">
            <a:off x="6710268" y="74209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31">
            <a:extLst>
              <a:ext uri="{FF2B5EF4-FFF2-40B4-BE49-F238E27FC236}">
                <a16:creationId xmlns:a16="http://schemas.microsoft.com/office/drawing/2014/main" id="{3D7AB0FA-23CD-C1B0-507F-2ECF45BA13D7}"/>
              </a:ext>
            </a:extLst>
          </p:cNvPr>
          <p:cNvSpPr/>
          <p:nvPr/>
        </p:nvSpPr>
        <p:spPr>
          <a:xfrm rot="21101928">
            <a:off x="7337426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32">
            <a:extLst>
              <a:ext uri="{FF2B5EF4-FFF2-40B4-BE49-F238E27FC236}">
                <a16:creationId xmlns:a16="http://schemas.microsoft.com/office/drawing/2014/main" id="{689A2D06-FA16-C0C5-97F5-940ADDBA56E1}"/>
              </a:ext>
            </a:extLst>
          </p:cNvPr>
          <p:cNvSpPr/>
          <p:nvPr/>
        </p:nvSpPr>
        <p:spPr>
          <a:xfrm rot="595714">
            <a:off x="6675343" y="14791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33">
            <a:extLst>
              <a:ext uri="{FF2B5EF4-FFF2-40B4-BE49-F238E27FC236}">
                <a16:creationId xmlns:a16="http://schemas.microsoft.com/office/drawing/2014/main" id="{CC8A718F-E9F0-288F-7998-6681C00725B9}"/>
              </a:ext>
            </a:extLst>
          </p:cNvPr>
          <p:cNvSpPr/>
          <p:nvPr/>
        </p:nvSpPr>
        <p:spPr>
          <a:xfrm rot="16200000">
            <a:off x="5691093" y="78127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34">
            <a:extLst>
              <a:ext uri="{FF2B5EF4-FFF2-40B4-BE49-F238E27FC236}">
                <a16:creationId xmlns:a16="http://schemas.microsoft.com/office/drawing/2014/main" id="{148CCB64-0189-4EE5-F830-A423A3A1E69B}"/>
              </a:ext>
            </a:extLst>
          </p:cNvPr>
          <p:cNvSpPr/>
          <p:nvPr/>
        </p:nvSpPr>
        <p:spPr>
          <a:xfrm rot="18662637">
            <a:off x="8789893" y="11224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35">
            <a:extLst>
              <a:ext uri="{FF2B5EF4-FFF2-40B4-BE49-F238E27FC236}">
                <a16:creationId xmlns:a16="http://schemas.microsoft.com/office/drawing/2014/main" id="{AFBB38D9-5F73-7906-8615-3E631D21EB41}"/>
              </a:ext>
            </a:extLst>
          </p:cNvPr>
          <p:cNvSpPr/>
          <p:nvPr/>
        </p:nvSpPr>
        <p:spPr>
          <a:xfrm rot="17642500">
            <a:off x="9539193" y="177236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36">
            <a:extLst>
              <a:ext uri="{FF2B5EF4-FFF2-40B4-BE49-F238E27FC236}">
                <a16:creationId xmlns:a16="http://schemas.microsoft.com/office/drawing/2014/main" id="{0519B72F-311E-81EE-EDCC-8816E77A22A2}"/>
              </a:ext>
            </a:extLst>
          </p:cNvPr>
          <p:cNvSpPr/>
          <p:nvPr/>
        </p:nvSpPr>
        <p:spPr>
          <a:xfrm rot="16445928">
            <a:off x="8538474" y="17105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37">
            <a:extLst>
              <a:ext uri="{FF2B5EF4-FFF2-40B4-BE49-F238E27FC236}">
                <a16:creationId xmlns:a16="http://schemas.microsoft.com/office/drawing/2014/main" id="{6B76E884-3614-E4BC-2607-E17BF0487A91}"/>
              </a:ext>
            </a:extLst>
          </p:cNvPr>
          <p:cNvSpPr/>
          <p:nvPr/>
        </p:nvSpPr>
        <p:spPr>
          <a:xfrm rot="17221125">
            <a:off x="9979924" y="12558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38">
            <a:extLst>
              <a:ext uri="{FF2B5EF4-FFF2-40B4-BE49-F238E27FC236}">
                <a16:creationId xmlns:a16="http://schemas.microsoft.com/office/drawing/2014/main" id="{310971D1-E5B9-B798-9E42-195D9156F6F4}"/>
              </a:ext>
            </a:extLst>
          </p:cNvPr>
          <p:cNvSpPr/>
          <p:nvPr/>
        </p:nvSpPr>
        <p:spPr>
          <a:xfrm rot="16370263">
            <a:off x="8989324" y="5268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60" name="Täht 5-tipuline 39">
            <a:extLst>
              <a:ext uri="{FF2B5EF4-FFF2-40B4-BE49-F238E27FC236}">
                <a16:creationId xmlns:a16="http://schemas.microsoft.com/office/drawing/2014/main" id="{AAA35716-317C-E77C-82D3-C14D96468B1D}"/>
              </a:ext>
            </a:extLst>
          </p:cNvPr>
          <p:cNvSpPr/>
          <p:nvPr/>
        </p:nvSpPr>
        <p:spPr>
          <a:xfrm rot="16356821">
            <a:off x="11478524" y="130050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8705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/>
      <p:bldP spid="5" grpId="1"/>
      <p:bldP spid="13" grpId="0" animBg="1"/>
      <p:bldP spid="1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6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otText">
            <a:extLst>
              <a:ext uri="{FF2B5EF4-FFF2-40B4-BE49-F238E27FC236}">
                <a16:creationId xmlns:a16="http://schemas.microsoft.com/office/drawing/2014/main" id="{C532BD54-1793-64E9-5CD8-2DC27371E8C0}"/>
              </a:ext>
            </a:extLst>
          </p:cNvPr>
          <p:cNvSpPr txBox="1"/>
          <p:nvPr/>
        </p:nvSpPr>
        <p:spPr>
          <a:xfrm>
            <a:off x="0" y="35656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Welcome to OrangePath/OS</a:t>
            </a: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!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2" name="Backdrop">
            <a:extLst>
              <a:ext uri="{FF2B5EF4-FFF2-40B4-BE49-F238E27FC236}">
                <a16:creationId xmlns:a16="http://schemas.microsoft.com/office/drawing/2014/main" id="{589A244D-7E26-FFB0-237F-D6EB66121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sswordLabel1">
            <a:extLst>
              <a:ext uri="{FF2B5EF4-FFF2-40B4-BE49-F238E27FC236}">
                <a16:creationId xmlns:a16="http://schemas.microsoft.com/office/drawing/2014/main" id="{7454AB04-054E-B10E-662A-782DD550719D}"/>
              </a:ext>
            </a:extLst>
          </p:cNvPr>
          <p:cNvSpPr txBox="1"/>
          <p:nvPr/>
        </p:nvSpPr>
        <p:spPr>
          <a:xfrm>
            <a:off x="687653" y="2062095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Username</a:t>
            </a:r>
          </a:p>
        </p:txBody>
      </p:sp>
      <p:sp>
        <p:nvSpPr>
          <p:cNvPr id="8" name="PasswordLabel2">
            <a:extLst>
              <a:ext uri="{FF2B5EF4-FFF2-40B4-BE49-F238E27FC236}">
                <a16:creationId xmlns:a16="http://schemas.microsoft.com/office/drawing/2014/main" id="{64E3FA53-3A01-0E36-AC3F-63796E6EA34F}"/>
              </a:ext>
            </a:extLst>
          </p:cNvPr>
          <p:cNvSpPr txBox="1"/>
          <p:nvPr/>
        </p:nvSpPr>
        <p:spPr>
          <a:xfrm>
            <a:off x="687653" y="282452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Password (optional)</a:t>
            </a:r>
          </a:p>
        </p:txBody>
      </p:sp>
      <p:sp>
        <p:nvSpPr>
          <p:cNvPr id="9" name="PasswordLabel3">
            <a:extLst>
              <a:ext uri="{FF2B5EF4-FFF2-40B4-BE49-F238E27FC236}">
                <a16:creationId xmlns:a16="http://schemas.microsoft.com/office/drawing/2014/main" id="{8B5519E7-9C38-1700-FF6F-2ECB9CF270A8}"/>
              </a:ext>
            </a:extLst>
          </p:cNvPr>
          <p:cNvSpPr txBox="1"/>
          <p:nvPr/>
        </p:nvSpPr>
        <p:spPr>
          <a:xfrm>
            <a:off x="687653" y="3514404"/>
            <a:ext cx="468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Confirm password</a:t>
            </a:r>
          </a:p>
        </p:txBody>
      </p:sp>
      <p:sp>
        <p:nvSpPr>
          <p:cNvPr id="10" name="AddUserButton">
            <a:hlinkClick r:id="" action="ppaction://macro?name=AddUserOOBE"/>
            <a:extLst>
              <a:ext uri="{FF2B5EF4-FFF2-40B4-BE49-F238E27FC236}">
                <a16:creationId xmlns:a16="http://schemas.microsoft.com/office/drawing/2014/main" id="{AFBD521D-E6EC-4F74-4C16-7E66B7FD12DC}"/>
              </a:ext>
            </a:extLst>
          </p:cNvPr>
          <p:cNvSpPr/>
          <p:nvPr/>
        </p:nvSpPr>
        <p:spPr>
          <a:xfrm>
            <a:off x="9588500" y="5907922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Add user</a:t>
            </a:r>
          </a:p>
        </p:txBody>
      </p:sp>
      <p:sp>
        <p:nvSpPr>
          <p:cNvPr id="11" name="CancelButton">
            <a:hlinkClick r:id="rId7" action="ppaction://hlinksldjump"/>
            <a:extLst>
              <a:ext uri="{FF2B5EF4-FFF2-40B4-BE49-F238E27FC236}">
                <a16:creationId xmlns:a16="http://schemas.microsoft.com/office/drawing/2014/main" id="{10322605-ECA2-9AFF-3132-5CD481B04A89}"/>
              </a:ext>
            </a:extLst>
          </p:cNvPr>
          <p:cNvSpPr/>
          <p:nvPr/>
        </p:nvSpPr>
        <p:spPr>
          <a:xfrm>
            <a:off x="763853" y="5907921"/>
            <a:ext cx="1627908" cy="48888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rPr>
              <a:t>Back</a:t>
            </a:r>
          </a:p>
        </p:txBody>
      </p:sp>
      <p:sp>
        <p:nvSpPr>
          <p:cNvPr id="13" name="AutologinCheck">
            <a:hlinkClick r:id="" action="ppaction://macro?name=CheckUncheck"/>
            <a:extLst>
              <a:ext uri="{FF2B5EF4-FFF2-40B4-BE49-F238E27FC236}">
                <a16:creationId xmlns:a16="http://schemas.microsoft.com/office/drawing/2014/main" id="{3B307B6E-447C-348E-9BD5-42EE853438EB}"/>
              </a:ext>
            </a:extLst>
          </p:cNvPr>
          <p:cNvSpPr/>
          <p:nvPr/>
        </p:nvSpPr>
        <p:spPr>
          <a:xfrm>
            <a:off x="763853" y="4345663"/>
            <a:ext cx="261985" cy="261985"/>
          </a:xfrm>
          <a:prstGeom prst="rect">
            <a:avLst/>
          </a:prstGeom>
          <a:solidFill>
            <a:srgbClr val="DA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FF0A7-1335-2C1E-D180-0A86D2538AD8}"/>
              </a:ext>
            </a:extLst>
          </p:cNvPr>
          <p:cNvSpPr txBox="1"/>
          <p:nvPr/>
        </p:nvSpPr>
        <p:spPr>
          <a:xfrm>
            <a:off x="1025838" y="4311762"/>
            <a:ext cx="192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Enable autologin</a:t>
            </a:r>
          </a:p>
        </p:txBody>
      </p:sp>
      <p:sp>
        <p:nvSpPr>
          <p:cNvPr id="44" name="MsgDisplayed" hidden="1">
            <a:extLst>
              <a:ext uri="{FF2B5EF4-FFF2-40B4-BE49-F238E27FC236}">
                <a16:creationId xmlns:a16="http://schemas.microsoft.com/office/drawing/2014/main" id="{8A0DE6EC-1D37-C1DB-98E9-4F9801547904}"/>
              </a:ext>
            </a:extLst>
          </p:cNvPr>
          <p:cNvSpPr txBox="1"/>
          <p:nvPr/>
        </p:nvSpPr>
        <p:spPr>
          <a:xfrm>
            <a:off x="0" y="-323166"/>
            <a:ext cx="836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200">
                <a:latin typeface="Consolas" panose="020B0609020204030204" pitchFamily="49" charset="0"/>
              </a:rPr>
              <a:t>False</a:t>
            </a:r>
            <a:endParaRPr lang="et-EE" sz="1200" dirty="0">
              <a:latin typeface="Consolas" panose="020B0609020204030204" pitchFamily="49" charset="0"/>
            </a:endParaRPr>
          </a:p>
        </p:txBody>
      </p:sp>
      <p:sp>
        <p:nvSpPr>
          <p:cNvPr id="15" name="BootText">
            <a:extLst>
              <a:ext uri="{FF2B5EF4-FFF2-40B4-BE49-F238E27FC236}">
                <a16:creationId xmlns:a16="http://schemas.microsoft.com/office/drawing/2014/main" id="{8DA3D8B8-2D36-7003-7456-40067B796576}"/>
              </a:ext>
            </a:extLst>
          </p:cNvPr>
          <p:cNvSpPr txBox="1"/>
          <p:nvPr/>
        </p:nvSpPr>
        <p:spPr>
          <a:xfrm>
            <a:off x="0" y="78958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Add </a:t>
            </a:r>
            <a:r>
              <a:rPr kumimoji="0" lang="et-E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 Light" panose="020E0502030303020204" pitchFamily="34" charset="0"/>
                <a:ea typeface="+mn-ea"/>
                <a:cs typeface="+mn-cs"/>
              </a:rPr>
              <a:t>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 Light" panose="020E0502030303020204" pitchFamily="34" charset="0"/>
              <a:ea typeface="+mn-ea"/>
              <a:cs typeface="+mn-cs"/>
            </a:endParaRP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0AF68A87-68A8-D337-129E-07C3B0B5D33E}"/>
              </a:ext>
            </a:extLst>
          </p:cNvPr>
          <p:cNvSpPr txBox="1"/>
          <p:nvPr/>
        </p:nvSpPr>
        <p:spPr>
          <a:xfrm>
            <a:off x="524472" y="5050464"/>
            <a:ext cx="1114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Looks 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Candara Light" panose="020E0502030303020204" pitchFamily="34" charset="0"/>
              </a:rPr>
              <a:t> you’re new here. First, welcome! In order to start using my most advanced PowerPoint OS, you </a:t>
            </a:r>
            <a:r>
              <a:rPr lang="en-US" sz="1600" dirty="0">
                <a:noFill/>
                <a:latin typeface="Candara Light" panose="020E0502030303020204" pitchFamily="34" charset="0"/>
              </a:rPr>
              <a:t>must setup a user account first. You can create new accounts or remove existing ones later using the settings app.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Candara Light" panose="020E0502030303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FIeld" r:id="rId2" imgW="2971800" imgH="266760"/>
        </mc:Choice>
        <mc:Fallback>
          <p:control name="UsernameFIeld" r:id="rId2" imgW="2971800" imgH="266760">
            <p:pic>
              <p:nvPicPr>
                <p:cNvPr id="4" name="UsernameFIeld">
                  <a:extLst>
                    <a:ext uri="{FF2B5EF4-FFF2-40B4-BE49-F238E27FC236}">
                      <a16:creationId xmlns:a16="http://schemas.microsoft.com/office/drawing/2014/main" id="{3C0D6B31-8A97-3175-041B-CFB3BEBFBB3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5" y="2450099"/>
                  <a:ext cx="2970658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PassField" r:id="rId3" imgW="2971800" imgH="266760"/>
        </mc:Choice>
        <mc:Fallback>
          <p:control name="PassField" r:id="rId3" imgW="2971800" imgH="266760">
            <p:pic>
              <p:nvPicPr>
                <p:cNvPr id="5" name="PassField">
                  <a:extLst>
                    <a:ext uri="{FF2B5EF4-FFF2-40B4-BE49-F238E27FC236}">
                      <a16:creationId xmlns:a16="http://schemas.microsoft.com/office/drawing/2014/main" id="{44015DA0-DB47-246D-031E-4B2A80A9072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173182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ConfirmPassField" r:id="rId4" imgW="2971800" imgH="266760"/>
        </mc:Choice>
        <mc:Fallback>
          <p:control name="ConfirmPassField" r:id="rId4" imgW="2971800" imgH="266760">
            <p:pic>
              <p:nvPicPr>
                <p:cNvPr id="6" name="ConfirmPassField">
                  <a:extLst>
                    <a:ext uri="{FF2B5EF4-FFF2-40B4-BE49-F238E27FC236}">
                      <a16:creationId xmlns:a16="http://schemas.microsoft.com/office/drawing/2014/main" id="{D4A33111-1343-06A5-6F4D-9703FE17AF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854" y="3860289"/>
                  <a:ext cx="2970660" cy="26198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579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0">
    <p:bg>
      <p:bgPr>
        <a:gradFill>
          <a:gsLst>
            <a:gs pos="100000">
              <a:srgbClr val="003192"/>
            </a:gs>
            <a:gs pos="3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Text">
            <a:extLst>
              <a:ext uri="{FF2B5EF4-FFF2-40B4-BE49-F238E27FC236}">
                <a16:creationId xmlns:a16="http://schemas.microsoft.com/office/drawing/2014/main" id="{81C7E71D-45D6-4A55-30F7-5E44DA3160B1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030" dirty="0">
                <a:latin typeface="+mj-lt"/>
              </a:rPr>
              <a:t>Hibernating…</a:t>
            </a:r>
            <a:endParaRPr lang="en-US" sz="2030" dirty="0">
              <a:latin typeface="+mj-lt"/>
            </a:endParaRPr>
          </a:p>
        </p:txBody>
      </p:sp>
      <p:sp>
        <p:nvSpPr>
          <p:cNvPr id="5" name="Bootlogo">
            <a:extLst>
              <a:ext uri="{FF2B5EF4-FFF2-40B4-BE49-F238E27FC236}">
                <a16:creationId xmlns:a16="http://schemas.microsoft.com/office/drawing/2014/main" id="{264EA169-55E1-CCFA-3BA1-6C11FDAEC86A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6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82ED03E8-289A-1183-CF63-05084B51342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636588" y="2779713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19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" hidden="1">
            <a:extLst>
              <a:ext uri="{FF2B5EF4-FFF2-40B4-BE49-F238E27FC236}">
                <a16:creationId xmlns:a16="http://schemas.microsoft.com/office/drawing/2014/main" id="{A1704654-41D8-1862-6D46-E36C91E717C8}"/>
              </a:ext>
            </a:extLst>
          </p:cNvPr>
          <p:cNvSpPr txBox="1"/>
          <p:nvPr/>
        </p:nvSpPr>
        <p:spPr>
          <a:xfrm>
            <a:off x="0" y="0"/>
            <a:ext cx="0" cy="341632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 dirty="0"/>
              <a:t>Hello, world!</a:t>
            </a:r>
          </a:p>
        </p:txBody>
      </p:sp>
      <p:sp>
        <p:nvSpPr>
          <p:cNvPr id="3" name="title" hidden="1">
            <a:extLst>
              <a:ext uri="{FF2B5EF4-FFF2-40B4-BE49-F238E27FC236}">
                <a16:creationId xmlns:a16="http://schemas.microsoft.com/office/drawing/2014/main" id="{E0F98E00-85D4-F1B7-B519-824A80D14757}"/>
              </a:ext>
            </a:extLst>
          </p:cNvPr>
          <p:cNvSpPr txBox="1"/>
          <p:nvPr/>
        </p:nvSpPr>
        <p:spPr>
          <a:xfrm>
            <a:off x="0" y="0"/>
            <a:ext cx="0" cy="203132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fuck off</a:t>
            </a:r>
          </a:p>
        </p:txBody>
      </p:sp>
      <p:sp>
        <p:nvSpPr>
          <p:cNvPr id="5" name="override" hidden="1">
            <a:extLst>
              <a:ext uri="{FF2B5EF4-FFF2-40B4-BE49-F238E27FC236}">
                <a16:creationId xmlns:a16="http://schemas.microsoft.com/office/drawing/2014/main" id="{1EA0FA28-C15A-7BE1-1A25-EBDF939D7A0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20" name="LaucnhDir" hidden="1">
            <a:extLst>
              <a:ext uri="{FF2B5EF4-FFF2-40B4-BE49-F238E27FC236}">
                <a16:creationId xmlns:a16="http://schemas.microsoft.com/office/drawing/2014/main" id="{976AACB1-6921-524C-DD32-37A2DE552CB0}"/>
              </a:ext>
            </a:extLst>
          </p:cNvPr>
          <p:cNvSpPr txBox="1"/>
          <p:nvPr/>
        </p:nvSpPr>
        <p:spPr>
          <a:xfrm>
            <a:off x="0" y="0"/>
            <a:ext cx="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C:\</a:t>
            </a:r>
          </a:p>
        </p:txBody>
      </p:sp>
      <p:sp>
        <p:nvSpPr>
          <p:cNvPr id="267" name="ShowBuild" hidden="1">
            <a:extLst>
              <a:ext uri="{FF2B5EF4-FFF2-40B4-BE49-F238E27FC236}">
                <a16:creationId xmlns:a16="http://schemas.microsoft.com/office/drawing/2014/main" id="{43A71F6C-261F-E4B0-EB67-7327A31EB9E8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2" name="EnforceUserspaceExceptions" hidden="1">
            <a:extLst>
              <a:ext uri="{FF2B5EF4-FFF2-40B4-BE49-F238E27FC236}">
                <a16:creationId xmlns:a16="http://schemas.microsoft.com/office/drawing/2014/main" id="{7E37DD7C-C871-5CB0-9AF9-7AC1B4133A11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0" name="MsgID" hidden="1">
            <a:extLst>
              <a:ext uri="{FF2B5EF4-FFF2-40B4-BE49-F238E27FC236}">
                <a16:creationId xmlns:a16="http://schemas.microsoft.com/office/drawing/2014/main" id="{EEF28D31-B190-734E-B7B9-38D8BC96D2B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2</a:t>
            </a:r>
          </a:p>
        </p:txBody>
      </p:sp>
      <p:sp>
        <p:nvSpPr>
          <p:cNvPr id="55" name="ForceTerminationOfSystemProcesses" hidden="1">
            <a:extLst>
              <a:ext uri="{FF2B5EF4-FFF2-40B4-BE49-F238E27FC236}">
                <a16:creationId xmlns:a16="http://schemas.microsoft.com/office/drawing/2014/main" id="{1A63B43F-F4BF-5751-895E-097A54D69151}"/>
              </a:ext>
            </a:extLst>
          </p:cNvPr>
          <p:cNvSpPr txBox="1"/>
          <p:nvPr/>
        </p:nvSpPr>
        <p:spPr>
          <a:xfrm>
            <a:off x="0" y="0"/>
            <a:ext cx="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True</a:t>
            </a:r>
          </a:p>
        </p:txBody>
      </p:sp>
      <p:sp>
        <p:nvSpPr>
          <p:cNvPr id="268" name="InputValue" hidden="1">
            <a:extLst>
              <a:ext uri="{FF2B5EF4-FFF2-40B4-BE49-F238E27FC236}">
                <a16:creationId xmlns:a16="http://schemas.microsoft.com/office/drawing/2014/main" id="{419DA324-798A-5D92-F714-6A941E44CE1B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/>
              <a:t>z</a:t>
            </a:r>
            <a:endParaRPr lang="et-EE"/>
          </a:p>
        </p:txBody>
      </p:sp>
      <p:sp>
        <p:nvSpPr>
          <p:cNvPr id="281" name="AppID" hidden="1">
            <a:extLst>
              <a:ext uri="{FF2B5EF4-FFF2-40B4-BE49-F238E27FC236}">
                <a16:creationId xmlns:a16="http://schemas.microsoft.com/office/drawing/2014/main" id="{E281BAF4-8DB9-16D2-2216-3A6BC0037DCA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3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152280" imgH="123840"/>
        </mc:Choice>
        <mc:Fallback>
          <p:control name="Label1" r:id="rId1" imgW="152280" imgH="123840">
            <p:pic>
              <p:nvPicPr>
                <p:cNvPr id="14" name="Label1" hidden="1">
                  <a:extLst>
                    <a:ext uri="{FF2B5EF4-FFF2-40B4-BE49-F238E27FC236}">
                      <a16:creationId xmlns:a16="http://schemas.microsoft.com/office/drawing/2014/main" id="{7F039A44-19D7-CC92-7F82-756567DCBFF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54876" cy="12801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513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2">
    <p:bg>
      <p:bgPr>
        <a:gradFill flip="none" rotWithShape="1">
          <a:gsLst>
            <a:gs pos="0">
              <a:srgbClr val="2F2FFF"/>
            </a:gs>
            <a:gs pos="100000">
              <a:srgbClr val="03008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own">
            <a:extLst>
              <a:ext uri="{FF2B5EF4-FFF2-40B4-BE49-F238E27FC236}">
                <a16:creationId xmlns:a16="http://schemas.microsoft.com/office/drawing/2014/main" id="{9B11AC60-A4F3-9E18-2149-AD9BCDD05447}"/>
              </a:ext>
            </a:extLst>
          </p:cNvPr>
          <p:cNvSpPr txBox="1"/>
          <p:nvPr/>
        </p:nvSpPr>
        <p:spPr>
          <a:xfrm>
            <a:off x="2308411" y="1334348"/>
            <a:ext cx="75751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1500" dirty="0">
                <a:ln w="3175">
                  <a:solidFill>
                    <a:schemeClr val="tx1"/>
                  </a:solidFill>
                </a:ln>
                <a:latin typeface="Candara" panose="020E0502030303020204" pitchFamily="34" charset="0"/>
              </a:rPr>
              <a:t>:(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4972BA8B-1829-117E-B0C6-FC275140921B}"/>
              </a:ext>
            </a:extLst>
          </p:cNvPr>
          <p:cNvSpPr txBox="1"/>
          <p:nvPr/>
        </p:nvSpPr>
        <p:spPr>
          <a:xfrm>
            <a:off x="2308411" y="3381062"/>
            <a:ext cx="7575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Well, this is embarrassing!</a:t>
            </a:r>
          </a:p>
          <a:p>
            <a:pPr algn="ctr"/>
            <a:endParaRPr lang="et-EE" sz="600" dirty="0">
              <a:latin typeface="Candara" panose="020E0502030303020204" pitchFamily="34" charset="0"/>
            </a:endParaRPr>
          </a:p>
          <a:p>
            <a:pPr algn="ctr"/>
            <a:r>
              <a:rPr lang="et-EE" sz="1400" dirty="0">
                <a:latin typeface="Candara" panose="020E0502030303020204" pitchFamily="34" charset="0"/>
              </a:rPr>
              <a:t>Sunlight OS </a:t>
            </a:r>
            <a:r>
              <a:rPr lang="en-US" sz="1400" dirty="0">
                <a:latin typeface="Candara" panose="020E0502030303020204" pitchFamily="34" charset="0"/>
              </a:rPr>
              <a:t>has run into a problem and needs to restart. Please wait, while we save settings and then restart for you…</a:t>
            </a:r>
          </a:p>
        </p:txBody>
      </p:sp>
      <p:sp>
        <p:nvSpPr>
          <p:cNvPr id="6" name="Details">
            <a:extLst>
              <a:ext uri="{FF2B5EF4-FFF2-40B4-BE49-F238E27FC236}">
                <a16:creationId xmlns:a16="http://schemas.microsoft.com/office/drawing/2014/main" id="{B0D18F07-4C6C-6843-FC7A-902841A153D6}"/>
              </a:ext>
            </a:extLst>
          </p:cNvPr>
          <p:cNvSpPr txBox="1"/>
          <p:nvPr/>
        </p:nvSpPr>
        <p:spPr>
          <a:xfrm>
            <a:off x="2308411" y="4396725"/>
            <a:ext cx="757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ndara" panose="020E0502030303020204" pitchFamily="34" charset="0"/>
              </a:rPr>
              <a:t> 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3" name="Pilt 2" descr="Pilt, millel on kujutatud must, pimedus&#10;&#10;Kirjeldus on genereeritud automaatselt">
            <a:extLst>
              <a:ext uri="{FF2B5EF4-FFF2-40B4-BE49-F238E27FC236}">
                <a16:creationId xmlns:a16="http://schemas.microsoft.com/office/drawing/2014/main" id="{8A8D5B4D-2A2A-2801-9EE9-9B8A58E269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9" y="4796835"/>
            <a:ext cx="954742" cy="954742"/>
          </a:xfrm>
          <a:prstGeom prst="rect">
            <a:avLst/>
          </a:prstGeom>
        </p:spPr>
      </p:pic>
      <p:sp>
        <p:nvSpPr>
          <p:cNvPr id="2" name="Ristkülik 1">
            <a:extLst>
              <a:ext uri="{FF2B5EF4-FFF2-40B4-BE49-F238E27FC236}">
                <a16:creationId xmlns:a16="http://schemas.microsoft.com/office/drawing/2014/main" id="{1A8E3B86-7F8B-FEF9-C016-DFE8D675A907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8AB4AFDE-5C95-2E3A-93C1-6FA35B5FCBEC}"/>
              </a:ext>
            </a:extLst>
          </p:cNvPr>
          <p:cNvSpPr txBox="1"/>
          <p:nvPr/>
        </p:nvSpPr>
        <p:spPr>
          <a:xfrm>
            <a:off x="0" y="-3693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solidFill>
                  <a:sysClr val="windowText" lastClr="000000"/>
                </a:solidFill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9" name="Exception">
            <a:extLst>
              <a:ext uri="{FF2B5EF4-FFF2-40B4-BE49-F238E27FC236}">
                <a16:creationId xmlns:a16="http://schemas.microsoft.com/office/drawing/2014/main" id="{979A1C90-0B20-E7FF-23AF-55E1BD7A88F0}"/>
              </a:ext>
            </a:extLst>
          </p:cNvPr>
          <p:cNvSpPr txBox="1"/>
          <p:nvPr/>
        </p:nvSpPr>
        <p:spPr>
          <a:xfrm>
            <a:off x="0" y="0"/>
            <a:ext cx="121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Source: OrangePath</a:t>
            </a:r>
          </a:p>
          <a:p>
            <a:r>
              <a:rPr lang="en-US" sz="900">
                <a:latin typeface="Consolas" panose="020B0609020204030204" pitchFamily="49" charset="0"/>
                <a:cs typeface="Courier New" panose="02070309020205020404" pitchFamily="49" charset="0"/>
              </a:rPr>
              <a:t>Description: The specified value is out of range.</a:t>
            </a:r>
            <a:endParaRPr lang="et-EE" sz="9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elperLabel" r:id="rId1" imgW="914400" imgH="914400"/>
        </mc:Choice>
        <mc:Fallback>
          <p:control name="HelperLabel" r:id="rId1" imgW="914400" imgH="914400">
            <p:pic>
              <p:nvPicPr>
                <p:cNvPr id="8" name="HelperLabel">
                  <a:extLst>
                    <a:ext uri="{FF2B5EF4-FFF2-40B4-BE49-F238E27FC236}">
                      <a16:creationId xmlns:a16="http://schemas.microsoft.com/office/drawing/2014/main" id="{1DFA7095-F670-7C9B-3145-D670CB474F5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0" cy="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036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wind.wav"/>
          </p:stSnd>
        </p:sndAc>
      </p:transition>
    </mc:Choice>
    <mc:Fallback xmlns="">
      <p:transition spd="slow" advClick="0">
        <p:fade/>
        <p:sndAc>
          <p:stSnd>
            <p:snd r:embed="rId7" name="wind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AppCalc:Properties" hidden="1">
            <a:extLst>
              <a:ext uri="{FF2B5EF4-FFF2-40B4-BE49-F238E27FC236}">
                <a16:creationId xmlns:a16="http://schemas.microsoft.com/office/drawing/2014/main" id="{6733F8A2-7AE6-A479-8617-86BB2FFA0D0D}"/>
              </a:ext>
            </a:extLst>
          </p:cNvPr>
          <p:cNvSpPr txBox="1"/>
          <p:nvPr/>
        </p:nvSpPr>
        <p:spPr>
          <a:xfrm>
            <a:off x="206188" y="264544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Everyone:Calculator</a:t>
            </a:r>
          </a:p>
        </p:txBody>
      </p:sp>
      <p:sp>
        <p:nvSpPr>
          <p:cNvPr id="338" name="AppSettings:Properties" hidden="1">
            <a:extLst>
              <a:ext uri="{FF2B5EF4-FFF2-40B4-BE49-F238E27FC236}">
                <a16:creationId xmlns:a16="http://schemas.microsoft.com/office/drawing/2014/main" id="{C8AD81D6-7865-EB4F-DB6F-442DFF046623}"/>
              </a:ext>
            </a:extLst>
          </p:cNvPr>
          <p:cNvSpPr txBox="1"/>
          <p:nvPr/>
        </p:nvSpPr>
        <p:spPr>
          <a:xfrm>
            <a:off x="214809" y="5458598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Administrators:Settings</a:t>
            </a:r>
            <a:endParaRPr lang="et-EE" dirty="0"/>
          </a:p>
        </p:txBody>
      </p:sp>
      <p:sp>
        <p:nvSpPr>
          <p:cNvPr id="343" name="AppTaskmgr:Properties" hidden="1">
            <a:extLst>
              <a:ext uri="{FF2B5EF4-FFF2-40B4-BE49-F238E27FC236}">
                <a16:creationId xmlns:a16="http://schemas.microsoft.com/office/drawing/2014/main" id="{BFB0CCC6-AD6E-9FC4-CA9C-207A19772794}"/>
              </a:ext>
            </a:extLst>
          </p:cNvPr>
          <p:cNvSpPr txBox="1"/>
          <p:nvPr/>
        </p:nvSpPr>
        <p:spPr>
          <a:xfrm>
            <a:off x="2884877" y="118832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Everyone:Task Manager</a:t>
            </a:r>
          </a:p>
        </p:txBody>
      </p:sp>
      <p:sp>
        <p:nvSpPr>
          <p:cNvPr id="348" name="AppGuess:Properties" hidden="1">
            <a:extLst>
              <a:ext uri="{FF2B5EF4-FFF2-40B4-BE49-F238E27FC236}">
                <a16:creationId xmlns:a16="http://schemas.microsoft.com/office/drawing/2014/main" id="{219A8977-354F-A43B-8D99-32914DB4E46D}"/>
              </a:ext>
            </a:extLst>
          </p:cNvPr>
          <p:cNvSpPr txBox="1"/>
          <p:nvPr/>
        </p:nvSpPr>
        <p:spPr>
          <a:xfrm>
            <a:off x="2905832" y="4221712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Everyone:Guess the number</a:t>
            </a:r>
          </a:p>
        </p:txBody>
      </p:sp>
      <p:sp>
        <p:nvSpPr>
          <p:cNvPr id="352" name="AppPaint:Properties" hidden="1">
            <a:extLst>
              <a:ext uri="{FF2B5EF4-FFF2-40B4-BE49-F238E27FC236}">
                <a16:creationId xmlns:a16="http://schemas.microsoft.com/office/drawing/2014/main" id="{6284B5D8-EFAF-9599-B3B3-390C77F74980}"/>
              </a:ext>
            </a:extLst>
          </p:cNvPr>
          <p:cNvSpPr txBox="1"/>
          <p:nvPr/>
        </p:nvSpPr>
        <p:spPr>
          <a:xfrm>
            <a:off x="2949919" y="5643264"/>
            <a:ext cx="31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Everyone:Pixel Paint</a:t>
            </a:r>
          </a:p>
        </p:txBody>
      </p:sp>
      <p:sp>
        <p:nvSpPr>
          <p:cNvPr id="361" name="AppNotes:Properties" hidden="1">
            <a:extLst>
              <a:ext uri="{FF2B5EF4-FFF2-40B4-BE49-F238E27FC236}">
                <a16:creationId xmlns:a16="http://schemas.microsoft.com/office/drawing/2014/main" id="{8E0CE82B-E65E-C388-B197-74FFCDCD0EA8}"/>
              </a:ext>
            </a:extLst>
          </p:cNvPr>
          <p:cNvSpPr txBox="1"/>
          <p:nvPr/>
        </p:nvSpPr>
        <p:spPr>
          <a:xfrm>
            <a:off x="5422337" y="1200263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Everyone:Notepad</a:t>
            </a:r>
            <a:endParaRPr lang="et-EE" dirty="0"/>
          </a:p>
        </p:txBody>
      </p:sp>
      <p:sp>
        <p:nvSpPr>
          <p:cNvPr id="365" name="AppPresentator:Properties" hidden="1">
            <a:extLst>
              <a:ext uri="{FF2B5EF4-FFF2-40B4-BE49-F238E27FC236}">
                <a16:creationId xmlns:a16="http://schemas.microsoft.com/office/drawing/2014/main" id="{E240BE6C-CBBB-37D3-D4FA-2CDB8C1AA11C}"/>
              </a:ext>
            </a:extLst>
          </p:cNvPr>
          <p:cNvSpPr txBox="1"/>
          <p:nvPr/>
        </p:nvSpPr>
        <p:spPr>
          <a:xfrm>
            <a:off x="189115" y="1225354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Everyone:Presentator</a:t>
            </a:r>
            <a:endParaRPr lang="et-EE" dirty="0"/>
          </a:p>
        </p:txBody>
      </p:sp>
      <p:grpSp>
        <p:nvGrpSpPr>
          <p:cNvPr id="370" name="AppFiles:Icon" hidden="1">
            <a:extLst>
              <a:ext uri="{FF2B5EF4-FFF2-40B4-BE49-F238E27FC236}">
                <a16:creationId xmlns:a16="http://schemas.microsoft.com/office/drawing/2014/main" id="{B704F4FC-5A59-B81F-A900-3106A595A595}"/>
              </a:ext>
            </a:extLst>
          </p:cNvPr>
          <p:cNvGrpSpPr/>
          <p:nvPr/>
        </p:nvGrpSpPr>
        <p:grpSpPr>
          <a:xfrm>
            <a:off x="405986" y="1730188"/>
            <a:ext cx="752400" cy="753035"/>
            <a:chOff x="405986" y="1730188"/>
            <a:chExt cx="752400" cy="753035"/>
          </a:xfrm>
        </p:grpSpPr>
        <p:sp>
          <p:nvSpPr>
            <p:cNvPr id="371" name="Background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485FD3-2CBC-BDB3-1970-4B0321C45D86}"/>
                </a:ext>
              </a:extLst>
            </p:cNvPr>
            <p:cNvSpPr/>
            <p:nvPr/>
          </p:nvSpPr>
          <p:spPr>
            <a:xfrm>
              <a:off x="405986" y="173018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2" name="Rööpkülik 7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1D256592-EA67-06FD-5048-65B60C4ADE59}"/>
                </a:ext>
              </a:extLst>
            </p:cNvPr>
            <p:cNvSpPr/>
            <p:nvPr/>
          </p:nvSpPr>
          <p:spPr>
            <a:xfrm>
              <a:off x="533402" y="1984835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73" name="Ristkülik 11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BF65B889-E5F4-9890-C5EB-178E55805CD2}"/>
                </a:ext>
              </a:extLst>
            </p:cNvPr>
            <p:cNvSpPr/>
            <p:nvPr/>
          </p:nvSpPr>
          <p:spPr>
            <a:xfrm>
              <a:off x="623190" y="1862131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74" name="Rööpkülik 13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60C3EC-3B21-DFE4-4EFA-F2748FC58544}"/>
                </a:ext>
              </a:extLst>
            </p:cNvPr>
            <p:cNvSpPr/>
            <p:nvPr/>
          </p:nvSpPr>
          <p:spPr>
            <a:xfrm flipH="1">
              <a:off x="458404" y="2059075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>
        <p:nvSpPr>
          <p:cNvPr id="573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3D2541C1-8EA7-08E7-15A7-B196DBE83F2D}"/>
              </a:ext>
            </a:extLst>
          </p:cNvPr>
          <p:cNvSpPr txBox="1"/>
          <p:nvPr/>
        </p:nvSpPr>
        <p:spPr>
          <a:xfrm>
            <a:off x="831127" y="23286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616" name="AppCalc:Icon" hidden="1">
            <a:extLst>
              <a:ext uri="{FF2B5EF4-FFF2-40B4-BE49-F238E27FC236}">
                <a16:creationId xmlns:a16="http://schemas.microsoft.com/office/drawing/2014/main" id="{A8511073-02A2-3C06-3E0C-6914EE89AD9D}"/>
              </a:ext>
            </a:extLst>
          </p:cNvPr>
          <p:cNvGrpSpPr/>
          <p:nvPr/>
        </p:nvGrpSpPr>
        <p:grpSpPr>
          <a:xfrm>
            <a:off x="358588" y="1722081"/>
            <a:ext cx="752400" cy="753035"/>
            <a:chOff x="358588" y="1722081"/>
            <a:chExt cx="752400" cy="753035"/>
          </a:xfrm>
        </p:grpSpPr>
        <p:sp>
          <p:nvSpPr>
            <p:cNvPr id="617" name="Background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6D4BC9A-6FEE-DFE2-4B56-125606384B40}"/>
                </a:ext>
              </a:extLst>
            </p:cNvPr>
            <p:cNvSpPr/>
            <p:nvPr/>
          </p:nvSpPr>
          <p:spPr>
            <a:xfrm>
              <a:off x="358588" y="172208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8" name="Ristkülik 13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357BE6-61C3-0BF1-B774-7D010453E573}"/>
                </a:ext>
              </a:extLst>
            </p:cNvPr>
            <p:cNvSpPr/>
            <p:nvPr/>
          </p:nvSpPr>
          <p:spPr>
            <a:xfrm>
              <a:off x="414508" y="1776413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19" name="Ristkülik 13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82703F4-A992-C926-D5A7-C27399F6A886}"/>
                </a:ext>
              </a:extLst>
            </p:cNvPr>
            <p:cNvSpPr/>
            <p:nvPr/>
          </p:nvSpPr>
          <p:spPr>
            <a:xfrm>
              <a:off x="414508" y="191140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" name="Ristkülik 13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06DE74-EB6C-A9BF-8A59-D987F5C15DA1}"/>
                </a:ext>
              </a:extLst>
            </p:cNvPr>
            <p:cNvSpPr/>
            <p:nvPr/>
          </p:nvSpPr>
          <p:spPr>
            <a:xfrm>
              <a:off x="555002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1" name="Ristkülik 13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ADB87F9-9580-9B2C-9B7A-9F131C535140}"/>
                </a:ext>
              </a:extLst>
            </p:cNvPr>
            <p:cNvSpPr/>
            <p:nvPr/>
          </p:nvSpPr>
          <p:spPr>
            <a:xfrm>
              <a:off x="69250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2" name="Ristkülik 13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7564254-722C-FA9F-0283-1338FC1F47CE}"/>
                </a:ext>
              </a:extLst>
            </p:cNvPr>
            <p:cNvSpPr/>
            <p:nvPr/>
          </p:nvSpPr>
          <p:spPr>
            <a:xfrm>
              <a:off x="821381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3" name="Ristkülik 13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03808B28-3CC8-8E88-3AF6-91AE6ABB8F74}"/>
                </a:ext>
              </a:extLst>
            </p:cNvPr>
            <p:cNvSpPr/>
            <p:nvPr/>
          </p:nvSpPr>
          <p:spPr>
            <a:xfrm>
              <a:off x="958880" y="191140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4" name="Ristkülik 13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A327DD5-06E0-F9C7-8E23-D7FAB4CEAE79}"/>
                </a:ext>
              </a:extLst>
            </p:cNvPr>
            <p:cNvSpPr/>
            <p:nvPr/>
          </p:nvSpPr>
          <p:spPr>
            <a:xfrm>
              <a:off x="414508" y="204639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5" name="Ristkülik 14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82420D0-9CF2-3DCA-D025-826F59172F12}"/>
                </a:ext>
              </a:extLst>
            </p:cNvPr>
            <p:cNvSpPr/>
            <p:nvPr/>
          </p:nvSpPr>
          <p:spPr>
            <a:xfrm>
              <a:off x="555002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6" name="Ristkülik 14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CC9D615-BEDD-FFF1-0631-E521434813E6}"/>
                </a:ext>
              </a:extLst>
            </p:cNvPr>
            <p:cNvSpPr/>
            <p:nvPr/>
          </p:nvSpPr>
          <p:spPr>
            <a:xfrm>
              <a:off x="69250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7" name="Ristkülik 142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14D2B5D-1B3F-17DD-046B-D8009A520DE6}"/>
                </a:ext>
              </a:extLst>
            </p:cNvPr>
            <p:cNvSpPr/>
            <p:nvPr/>
          </p:nvSpPr>
          <p:spPr>
            <a:xfrm>
              <a:off x="821381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8" name="Ristkülik 143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C508A53-34F4-E502-31D4-D5782ED1321E}"/>
                </a:ext>
              </a:extLst>
            </p:cNvPr>
            <p:cNvSpPr/>
            <p:nvPr/>
          </p:nvSpPr>
          <p:spPr>
            <a:xfrm>
              <a:off x="958880" y="204639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9" name="Ristkülik 144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759D0D6-9B1F-C5A0-D274-F3D38E1AEEEF}"/>
                </a:ext>
              </a:extLst>
            </p:cNvPr>
            <p:cNvSpPr/>
            <p:nvPr/>
          </p:nvSpPr>
          <p:spPr>
            <a:xfrm>
              <a:off x="414508" y="218137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0" name="Ristkülik 145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B1739A4-70A7-CFBD-D5E8-BF5DD0352E90}"/>
                </a:ext>
              </a:extLst>
            </p:cNvPr>
            <p:cNvSpPr/>
            <p:nvPr/>
          </p:nvSpPr>
          <p:spPr>
            <a:xfrm>
              <a:off x="555002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1" name="Ristkülik 146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71C3B38-5B64-9471-C7D8-80C17F72A571}"/>
                </a:ext>
              </a:extLst>
            </p:cNvPr>
            <p:cNvSpPr/>
            <p:nvPr/>
          </p:nvSpPr>
          <p:spPr>
            <a:xfrm>
              <a:off x="69250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2" name="Ristkülik 147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480DC40-506F-5E2D-B64F-03E342477ADB}"/>
                </a:ext>
              </a:extLst>
            </p:cNvPr>
            <p:cNvSpPr/>
            <p:nvPr/>
          </p:nvSpPr>
          <p:spPr>
            <a:xfrm>
              <a:off x="821381" y="218137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3" name="Ristkülik 148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8A820AF-99BA-1474-845A-DCF661FA7140}"/>
                </a:ext>
              </a:extLst>
            </p:cNvPr>
            <p:cNvSpPr/>
            <p:nvPr/>
          </p:nvSpPr>
          <p:spPr>
            <a:xfrm>
              <a:off x="958880" y="2181377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4" name="Ristkülik 149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B9967C3-C34C-139D-0EC1-014F3D4E68F8}"/>
                </a:ext>
              </a:extLst>
            </p:cNvPr>
            <p:cNvSpPr/>
            <p:nvPr/>
          </p:nvSpPr>
          <p:spPr>
            <a:xfrm>
              <a:off x="414508" y="2316364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5" name="Ristkülik 150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7D5571-C1D1-4B7C-B3DE-FC2FD39D1886}"/>
                </a:ext>
              </a:extLst>
            </p:cNvPr>
            <p:cNvSpPr/>
            <p:nvPr/>
          </p:nvSpPr>
          <p:spPr>
            <a:xfrm>
              <a:off x="555002" y="231636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6" name="Ristkülik 151">
              <a:hlinkClick r:id="" action="ppaction://macro?name=AppCalc"/>
              <a:extLst>
                <a:ext uri="{FF2B5EF4-FFF2-40B4-BE49-F238E27FC236}">
                  <a16:creationId xmlns:a16="http://schemas.microsoft.com/office/drawing/2014/main" id="{B00935E8-5886-8102-1D7D-4DD92C96351F}"/>
                </a:ext>
              </a:extLst>
            </p:cNvPr>
            <p:cNvSpPr/>
            <p:nvPr/>
          </p:nvSpPr>
          <p:spPr>
            <a:xfrm>
              <a:off x="692501" y="2316363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37" name="AppShell:Icon" hidden="1">
            <a:extLst>
              <a:ext uri="{FF2B5EF4-FFF2-40B4-BE49-F238E27FC236}">
                <a16:creationId xmlns:a16="http://schemas.microsoft.com/office/drawing/2014/main" id="{0C752DE4-2A33-89E0-397F-12E7996D7973}"/>
              </a:ext>
            </a:extLst>
          </p:cNvPr>
          <p:cNvGrpSpPr/>
          <p:nvPr/>
        </p:nvGrpSpPr>
        <p:grpSpPr>
          <a:xfrm>
            <a:off x="358588" y="268941"/>
            <a:ext cx="752400" cy="753035"/>
            <a:chOff x="358588" y="268941"/>
            <a:chExt cx="752400" cy="753035"/>
          </a:xfrm>
        </p:grpSpPr>
        <p:sp>
          <p:nvSpPr>
            <p:cNvPr id="638" name="Background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5438854-8E76-F755-EC85-2488A92BF1D4}"/>
                </a:ext>
              </a:extLst>
            </p:cNvPr>
            <p:cNvSpPr/>
            <p:nvPr/>
          </p:nvSpPr>
          <p:spPr>
            <a:xfrm>
              <a:off x="358588" y="26894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39" name="TextBox 638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7E526EE9-99DD-4179-0B78-5D2277542D0A}"/>
                </a:ext>
              </a:extLst>
            </p:cNvPr>
            <p:cNvSpPr txBox="1"/>
            <p:nvPr/>
          </p:nvSpPr>
          <p:spPr>
            <a:xfrm>
              <a:off x="389964" y="322311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</p:grpSp>
      <p:grpSp>
        <p:nvGrpSpPr>
          <p:cNvPr id="640" name="AppSettings:Icon" hidden="1">
            <a:extLst>
              <a:ext uri="{FF2B5EF4-FFF2-40B4-BE49-F238E27FC236}">
                <a16:creationId xmlns:a16="http://schemas.microsoft.com/office/drawing/2014/main" id="{37E976F1-0332-36EF-FF29-8AD55E1A54DB}"/>
              </a:ext>
            </a:extLst>
          </p:cNvPr>
          <p:cNvGrpSpPr/>
          <p:nvPr/>
        </p:nvGrpSpPr>
        <p:grpSpPr>
          <a:xfrm>
            <a:off x="367209" y="4535233"/>
            <a:ext cx="752400" cy="753035"/>
            <a:chOff x="367209" y="4535233"/>
            <a:chExt cx="752400" cy="753035"/>
          </a:xfrm>
        </p:grpSpPr>
        <p:sp>
          <p:nvSpPr>
            <p:cNvPr id="641" name="Background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BCE49FA-FA2D-88D8-1689-0BB9F751FB9F}"/>
                </a:ext>
              </a:extLst>
            </p:cNvPr>
            <p:cNvSpPr/>
            <p:nvPr/>
          </p:nvSpPr>
          <p:spPr>
            <a:xfrm>
              <a:off x="367209" y="4535233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2" name="Vabakuju: kujund 155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EF9CCFF-4A79-F6CC-0C0E-737B54B47FDD}"/>
                </a:ext>
              </a:extLst>
            </p:cNvPr>
            <p:cNvSpPr/>
            <p:nvPr/>
          </p:nvSpPr>
          <p:spPr>
            <a:xfrm>
              <a:off x="412907" y="459168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643" name="Vabakuju: kujund 156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8BCA5DB7-0677-D8ED-EFAB-40693F8F9701}"/>
                </a:ext>
              </a:extLst>
            </p:cNvPr>
            <p:cNvSpPr/>
            <p:nvPr/>
          </p:nvSpPr>
          <p:spPr>
            <a:xfrm>
              <a:off x="695563" y="4868464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644" name="AppTaskmgr:Icon" hidden="1">
            <a:extLst>
              <a:ext uri="{FF2B5EF4-FFF2-40B4-BE49-F238E27FC236}">
                <a16:creationId xmlns:a16="http://schemas.microsoft.com/office/drawing/2014/main" id="{A5E16E03-179B-9529-2F21-6B3ED5718024}"/>
              </a:ext>
            </a:extLst>
          </p:cNvPr>
          <p:cNvGrpSpPr/>
          <p:nvPr/>
        </p:nvGrpSpPr>
        <p:grpSpPr>
          <a:xfrm>
            <a:off x="3037277" y="264955"/>
            <a:ext cx="752400" cy="753035"/>
            <a:chOff x="3037277" y="264955"/>
            <a:chExt cx="752400" cy="753035"/>
          </a:xfrm>
        </p:grpSpPr>
        <p:sp>
          <p:nvSpPr>
            <p:cNvPr id="645" name="Background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4D1B42E4-5E9A-6BC0-9231-85545F489F01}"/>
                </a:ext>
              </a:extLst>
            </p:cNvPr>
            <p:cNvSpPr/>
            <p:nvPr/>
          </p:nvSpPr>
          <p:spPr>
            <a:xfrm>
              <a:off x="3037277" y="264955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6" name="Ristkülik 160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9ACF27DE-D2DA-90FA-610C-80036449ADDB}"/>
                </a:ext>
              </a:extLst>
            </p:cNvPr>
            <p:cNvSpPr/>
            <p:nvPr/>
          </p:nvSpPr>
          <p:spPr>
            <a:xfrm>
              <a:off x="3165827" y="403125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" name="Ristkülik 161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3E65761-0E20-9955-B116-AAE2C770DFD6}"/>
                </a:ext>
              </a:extLst>
            </p:cNvPr>
            <p:cNvSpPr/>
            <p:nvPr/>
          </p:nvSpPr>
          <p:spPr>
            <a:xfrm>
              <a:off x="3334102" y="563568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48" name="AppGuess:Icon" hidden="1">
            <a:extLst>
              <a:ext uri="{FF2B5EF4-FFF2-40B4-BE49-F238E27FC236}">
                <a16:creationId xmlns:a16="http://schemas.microsoft.com/office/drawing/2014/main" id="{9D496782-D613-A439-0923-3B1F462B924E}"/>
              </a:ext>
            </a:extLst>
          </p:cNvPr>
          <p:cNvGrpSpPr/>
          <p:nvPr/>
        </p:nvGrpSpPr>
        <p:grpSpPr>
          <a:xfrm>
            <a:off x="3058233" y="3298347"/>
            <a:ext cx="752400" cy="753035"/>
            <a:chOff x="3058233" y="3298347"/>
            <a:chExt cx="752400" cy="753035"/>
          </a:xfrm>
        </p:grpSpPr>
        <p:sp>
          <p:nvSpPr>
            <p:cNvPr id="649" name="Background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F009028-BFCB-B58D-69CE-0A5B79C13F37}"/>
                </a:ext>
              </a:extLst>
            </p:cNvPr>
            <p:cNvSpPr/>
            <p:nvPr/>
          </p:nvSpPr>
          <p:spPr>
            <a:xfrm>
              <a:off x="3058233" y="3298347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0" name="TextBox 649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A304CFC2-08DA-E3FC-AFE3-BAEE60403C87}"/>
                </a:ext>
              </a:extLst>
            </p:cNvPr>
            <p:cNvSpPr txBox="1"/>
            <p:nvPr/>
          </p:nvSpPr>
          <p:spPr>
            <a:xfrm>
              <a:off x="3083894" y="3408521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</p:grpSp>
      <p:grpSp>
        <p:nvGrpSpPr>
          <p:cNvPr id="651" name="AppPaint:Icon" hidden="1">
            <a:extLst>
              <a:ext uri="{FF2B5EF4-FFF2-40B4-BE49-F238E27FC236}">
                <a16:creationId xmlns:a16="http://schemas.microsoft.com/office/drawing/2014/main" id="{93062FDF-1397-DF90-F006-C333A459680F}"/>
              </a:ext>
            </a:extLst>
          </p:cNvPr>
          <p:cNvGrpSpPr/>
          <p:nvPr/>
        </p:nvGrpSpPr>
        <p:grpSpPr>
          <a:xfrm>
            <a:off x="3102320" y="4719899"/>
            <a:ext cx="752400" cy="753035"/>
            <a:chOff x="3102320" y="4719899"/>
            <a:chExt cx="752400" cy="753035"/>
          </a:xfrm>
        </p:grpSpPr>
        <p:sp>
          <p:nvSpPr>
            <p:cNvPr id="652" name="Background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DB27FE4-BF80-8CAD-2DF2-A70C3CB08E97}"/>
                </a:ext>
              </a:extLst>
            </p:cNvPr>
            <p:cNvSpPr/>
            <p:nvPr/>
          </p:nvSpPr>
          <p:spPr>
            <a:xfrm>
              <a:off x="3102320" y="471989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3" name="Ristkülik 173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C98BD27-9160-0713-C93E-8EADCE0C384D}"/>
                </a:ext>
              </a:extLst>
            </p:cNvPr>
            <p:cNvSpPr/>
            <p:nvPr/>
          </p:nvSpPr>
          <p:spPr>
            <a:xfrm>
              <a:off x="3180704" y="47902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4" name="Ristkülik 174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7DBC043-9DB8-BC20-299A-F29502ABE057}"/>
                </a:ext>
              </a:extLst>
            </p:cNvPr>
            <p:cNvSpPr/>
            <p:nvPr/>
          </p:nvSpPr>
          <p:spPr>
            <a:xfrm>
              <a:off x="3476139" y="47832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5" name="Ristkülik 175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EDF3C2C-45A5-E308-D3B2-4E050E3CC628}"/>
                </a:ext>
              </a:extLst>
            </p:cNvPr>
            <p:cNvSpPr/>
            <p:nvPr/>
          </p:nvSpPr>
          <p:spPr>
            <a:xfrm>
              <a:off x="3331281" y="493545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6" name="Ristkülik 176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21768967-3289-3A79-A64B-FEB8AB5789A2}"/>
                </a:ext>
              </a:extLst>
            </p:cNvPr>
            <p:cNvSpPr/>
            <p:nvPr/>
          </p:nvSpPr>
          <p:spPr>
            <a:xfrm>
              <a:off x="3625305" y="49350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7" name="Ristkülik 177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0DBFEB1-CEE2-3F38-60D2-061957B1DE57}"/>
                </a:ext>
              </a:extLst>
            </p:cNvPr>
            <p:cNvSpPr/>
            <p:nvPr/>
          </p:nvSpPr>
          <p:spPr>
            <a:xfrm>
              <a:off x="3480041" y="508225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58" name="Ristkülik 178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E879F26D-0D75-3122-A5E5-FD3DB40307DE}"/>
                </a:ext>
              </a:extLst>
            </p:cNvPr>
            <p:cNvSpPr/>
            <p:nvPr/>
          </p:nvSpPr>
          <p:spPr>
            <a:xfrm>
              <a:off x="3479195" y="522954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659" name="AppNotes:Icon" hidden="1">
            <a:extLst>
              <a:ext uri="{FF2B5EF4-FFF2-40B4-BE49-F238E27FC236}">
                <a16:creationId xmlns:a16="http://schemas.microsoft.com/office/drawing/2014/main" id="{951E20FD-A631-771A-13E1-F08D396FFCE6}"/>
              </a:ext>
            </a:extLst>
          </p:cNvPr>
          <p:cNvGrpSpPr/>
          <p:nvPr/>
        </p:nvGrpSpPr>
        <p:grpSpPr>
          <a:xfrm>
            <a:off x="5574737" y="276898"/>
            <a:ext cx="752400" cy="753035"/>
            <a:chOff x="5574737" y="276898"/>
            <a:chExt cx="752400" cy="753035"/>
          </a:xfrm>
        </p:grpSpPr>
        <p:sp>
          <p:nvSpPr>
            <p:cNvPr id="660" name="Background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FD97AF8-B946-026D-21A9-96FA624DDD3E}"/>
                </a:ext>
              </a:extLst>
            </p:cNvPr>
            <p:cNvSpPr/>
            <p:nvPr/>
          </p:nvSpPr>
          <p:spPr>
            <a:xfrm>
              <a:off x="5574737" y="276898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1" name="TextBox 660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21D193F-ECF7-0269-AB25-8F8FC428D6FB}"/>
                </a:ext>
              </a:extLst>
            </p:cNvPr>
            <p:cNvSpPr txBox="1"/>
            <p:nvPr/>
          </p:nvSpPr>
          <p:spPr>
            <a:xfrm>
              <a:off x="5650899" y="302431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</p:grpSp>
      <p:grpSp>
        <p:nvGrpSpPr>
          <p:cNvPr id="662" name="AppPresentator:Icon" hidden="1">
            <a:extLst>
              <a:ext uri="{FF2B5EF4-FFF2-40B4-BE49-F238E27FC236}">
                <a16:creationId xmlns:a16="http://schemas.microsoft.com/office/drawing/2014/main" id="{891FF2B9-8B0B-D461-8F1A-0AC408DD988D}"/>
              </a:ext>
            </a:extLst>
          </p:cNvPr>
          <p:cNvGrpSpPr/>
          <p:nvPr/>
        </p:nvGrpSpPr>
        <p:grpSpPr>
          <a:xfrm>
            <a:off x="341515" y="301989"/>
            <a:ext cx="752400" cy="753035"/>
            <a:chOff x="341515" y="301989"/>
            <a:chExt cx="752400" cy="753035"/>
          </a:xfrm>
        </p:grpSpPr>
        <p:sp>
          <p:nvSpPr>
            <p:cNvPr id="663" name="Background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87D66F7-7621-2973-F1C4-4C1679811E9C}"/>
                </a:ext>
              </a:extLst>
            </p:cNvPr>
            <p:cNvSpPr/>
            <p:nvPr/>
          </p:nvSpPr>
          <p:spPr>
            <a:xfrm>
              <a:off x="341515" y="30198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664" name="Ristkülik 10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BA15EFE4-CCFC-2ABB-E79A-71EDAC76A5D9}"/>
                </a:ext>
              </a:extLst>
            </p:cNvPr>
            <p:cNvSpPr/>
            <p:nvPr/>
          </p:nvSpPr>
          <p:spPr>
            <a:xfrm>
              <a:off x="443124" y="414344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665" name="Sektor 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2CA7A97-6DB4-CA4D-8599-FB3710C9B555}"/>
                </a:ext>
              </a:extLst>
            </p:cNvPr>
            <p:cNvSpPr/>
            <p:nvPr/>
          </p:nvSpPr>
          <p:spPr>
            <a:xfrm rot="16200000">
              <a:off x="712632" y="662962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AppWords:Icon" hidden="1">
            <a:extLst>
              <a:ext uri="{FF2B5EF4-FFF2-40B4-BE49-F238E27FC236}">
                <a16:creationId xmlns:a16="http://schemas.microsoft.com/office/drawing/2014/main" id="{7F3E3765-4E2C-26A9-7AB0-5F1E6CBB279B}"/>
              </a:ext>
            </a:extLst>
          </p:cNvPr>
          <p:cNvGrpSpPr/>
          <p:nvPr/>
        </p:nvGrpSpPr>
        <p:grpSpPr>
          <a:xfrm>
            <a:off x="8772525" y="5309322"/>
            <a:ext cx="752400" cy="753035"/>
            <a:chOff x="8772525" y="5309322"/>
            <a:chExt cx="752400" cy="753035"/>
          </a:xfrm>
        </p:grpSpPr>
        <p:sp>
          <p:nvSpPr>
            <p:cNvPr id="672" name="Background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E6FD516-059F-4455-1182-9CA3E5DCC36B}"/>
                </a:ext>
              </a:extLst>
            </p:cNvPr>
            <p:cNvSpPr/>
            <p:nvPr/>
          </p:nvSpPr>
          <p:spPr>
            <a:xfrm>
              <a:off x="8772525" y="5309322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73" name="TextBox 672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5A4E8CFF-444A-F7D5-2253-7ABCEEF7A9C8}"/>
                </a:ext>
              </a:extLst>
            </p:cNvPr>
            <p:cNvSpPr txBox="1"/>
            <p:nvPr/>
          </p:nvSpPr>
          <p:spPr>
            <a:xfrm>
              <a:off x="9155926" y="5476859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674" name="TextBox 673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70157A9F-FE05-4ACD-4503-98183FA67C9A}"/>
                </a:ext>
              </a:extLst>
            </p:cNvPr>
            <p:cNvSpPr txBox="1"/>
            <p:nvPr/>
          </p:nvSpPr>
          <p:spPr>
            <a:xfrm>
              <a:off x="8811993" y="5564061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</p:grpSp>
      <p:sp>
        <p:nvSpPr>
          <p:cNvPr id="687" name="AppShell:Properties" hidden="1">
            <a:extLst>
              <a:ext uri="{FF2B5EF4-FFF2-40B4-BE49-F238E27FC236}">
                <a16:creationId xmlns:a16="http://schemas.microsoft.com/office/drawing/2014/main" id="{83D724FC-F888-B808-B670-1487F8D9D2D3}"/>
              </a:ext>
            </a:extLst>
          </p:cNvPr>
          <p:cNvSpPr txBox="1"/>
          <p:nvPr/>
        </p:nvSpPr>
        <p:spPr>
          <a:xfrm>
            <a:off x="206188" y="1192306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Administrators:Shell</a:t>
            </a:r>
          </a:p>
        </p:txBody>
      </p:sp>
      <p:sp>
        <p:nvSpPr>
          <p:cNvPr id="695" name="AppFiles:Properties" hidden="1">
            <a:extLst>
              <a:ext uri="{FF2B5EF4-FFF2-40B4-BE49-F238E27FC236}">
                <a16:creationId xmlns:a16="http://schemas.microsoft.com/office/drawing/2014/main" id="{F73FBE63-B46F-82EE-B317-FA944348F179}"/>
              </a:ext>
            </a:extLst>
          </p:cNvPr>
          <p:cNvSpPr txBox="1"/>
          <p:nvPr/>
        </p:nvSpPr>
        <p:spPr>
          <a:xfrm>
            <a:off x="220890" y="255247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Administrators:Files</a:t>
            </a:r>
          </a:p>
        </p:txBody>
      </p:sp>
      <p:sp>
        <p:nvSpPr>
          <p:cNvPr id="696" name="AppWords:Properties" hidden="1">
            <a:extLst>
              <a:ext uri="{FF2B5EF4-FFF2-40B4-BE49-F238E27FC236}">
                <a16:creationId xmlns:a16="http://schemas.microsoft.com/office/drawing/2014/main" id="{BA73068A-566F-CDAA-D850-CFCC78B2DE1D}"/>
              </a:ext>
            </a:extLst>
          </p:cNvPr>
          <p:cNvSpPr txBox="1"/>
          <p:nvPr/>
        </p:nvSpPr>
        <p:spPr>
          <a:xfrm>
            <a:off x="8772525" y="6132430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Everyone:Words</a:t>
            </a:r>
          </a:p>
        </p:txBody>
      </p:sp>
      <p:grpSp>
        <p:nvGrpSpPr>
          <p:cNvPr id="2" name="/Users/Admin/Theme.thm" hidden="1">
            <a:extLst>
              <a:ext uri="{FF2B5EF4-FFF2-40B4-BE49-F238E27FC236}">
                <a16:creationId xmlns:a16="http://schemas.microsoft.com/office/drawing/2014/main" id="{CF2EA5FD-E820-675C-5DE7-A2A4958057CA}"/>
              </a:ext>
            </a:extLst>
          </p:cNvPr>
          <p:cNvGrpSpPr/>
          <p:nvPr/>
        </p:nvGrpSpPr>
        <p:grpSpPr>
          <a:xfrm>
            <a:off x="0" y="0"/>
            <a:ext cx="7302500" cy="4965700"/>
            <a:chOff x="3813267" y="1964028"/>
            <a:chExt cx="4565466" cy="3199643"/>
          </a:xfrm>
        </p:grpSpPr>
        <p:sp>
          <p:nvSpPr>
            <p:cNvPr id="3" name="WindowFrame">
              <a:extLst>
                <a:ext uri="{FF2B5EF4-FFF2-40B4-BE49-F238E27FC236}">
                  <a16:creationId xmlns:a16="http://schemas.microsoft.com/office/drawing/2014/main" id="{27789809-2DD1-3113-2202-FA230DC814D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" name="Window">
              <a:extLst>
                <a:ext uri="{FF2B5EF4-FFF2-40B4-BE49-F238E27FC236}">
                  <a16:creationId xmlns:a16="http://schemas.microsoft.com/office/drawing/2014/main" id="{E61E965A-31F3-586B-1E33-FAB535CE0DBF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360005E-9538-F150-E514-1853A5FB223B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0E00B651-C053-BD39-C9EA-014F816604BF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A06A0B-D56E-79A8-11EB-7348E2D4E59C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86A5A522-6EB5-9536-DD8E-04D8998EF982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Helper" r:id="rId1" imgW="914400" imgH="914400"/>
        </mc:Choice>
        <mc:Fallback>
          <p:control name="AxHelper" r:id="rId1" imgW="914400" imgH="914400">
            <p:pic>
              <p:nvPicPr>
                <p:cNvPr id="615" name="AxHelper" hidden="1">
                  <a:extLst>
                    <a:ext uri="{FF2B5EF4-FFF2-40B4-BE49-F238E27FC236}">
                      <a16:creationId xmlns:a16="http://schemas.microsoft.com/office/drawing/2014/main" id="{AF9858D5-384A-6BF2-B4EE-953BF76312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5131" y="1376972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7125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otlogo">
            <a:extLst>
              <a:ext uri="{FF2B5EF4-FFF2-40B4-BE49-F238E27FC236}">
                <a16:creationId xmlns:a16="http://schemas.microsoft.com/office/drawing/2014/main" id="{A47C15AA-3016-1899-5BF5-AC83F0E2B5A2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408FC1-5BA8-71D1-EC71-B86EB83B472F}"/>
              </a:ext>
            </a:extLst>
          </p:cNvPr>
          <p:cNvSpPr txBox="1"/>
          <p:nvPr/>
        </p:nvSpPr>
        <p:spPr>
          <a:xfrm>
            <a:off x="566012" y="451954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>
                <a:solidFill>
                  <a:schemeClr val="bg1"/>
                </a:solidFill>
                <a:latin typeface="Candara" panose="020E0502030303020204" pitchFamily="34" charset="0"/>
              </a:rPr>
              <a:t>Restarting…</a:t>
            </a:r>
          </a:p>
        </p:txBody>
      </p:sp>
      <p:sp>
        <p:nvSpPr>
          <p:cNvPr id="4" name="Vabakuju kujund 3">
            <a:extLst>
              <a:ext uri="{FF2B5EF4-FFF2-40B4-BE49-F238E27FC236}">
                <a16:creationId xmlns:a16="http://schemas.microsoft.com/office/drawing/2014/main" id="{9ED0F9C4-0957-4688-3527-326B818E2E34}"/>
              </a:ext>
            </a:extLst>
          </p:cNvPr>
          <p:cNvSpPr/>
          <p:nvPr/>
        </p:nvSpPr>
        <p:spPr>
          <a:xfrm>
            <a:off x="-938772" y="81280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5" name="Vabakuju kujund 4">
            <a:extLst>
              <a:ext uri="{FF2B5EF4-FFF2-40B4-BE49-F238E27FC236}">
                <a16:creationId xmlns:a16="http://schemas.microsoft.com/office/drawing/2014/main" id="{714FAE0D-9FCA-19A5-A2A6-4634472D892A}"/>
              </a:ext>
            </a:extLst>
          </p:cNvPr>
          <p:cNvSpPr/>
          <p:nvPr/>
        </p:nvSpPr>
        <p:spPr>
          <a:xfrm>
            <a:off x="2140812" y="-19388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6" name="Vabakuju kujund 5">
            <a:extLst>
              <a:ext uri="{FF2B5EF4-FFF2-40B4-BE49-F238E27FC236}">
                <a16:creationId xmlns:a16="http://schemas.microsoft.com/office/drawing/2014/main" id="{B0A70DC5-7596-E8EF-AA55-C740371F81E9}"/>
              </a:ext>
            </a:extLst>
          </p:cNvPr>
          <p:cNvSpPr/>
          <p:nvPr/>
        </p:nvSpPr>
        <p:spPr>
          <a:xfrm>
            <a:off x="6950108" y="605716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7" name="Vabakuju kujund 6">
            <a:extLst>
              <a:ext uri="{FF2B5EF4-FFF2-40B4-BE49-F238E27FC236}">
                <a16:creationId xmlns:a16="http://schemas.microsoft.com/office/drawing/2014/main" id="{7D671B57-96A9-8D70-709C-1446A472A1FF}"/>
              </a:ext>
            </a:extLst>
          </p:cNvPr>
          <p:cNvSpPr/>
          <p:nvPr/>
        </p:nvSpPr>
        <p:spPr>
          <a:xfrm>
            <a:off x="9228495" y="-178223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A0ADAC91-D3B1-AE48-66D9-01750EF8C49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79388" y="2133600"/>
                  <a:ext cx="914401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441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52472D7-470B-DD1E-1094-BAA2A179233D}"/>
              </a:ext>
            </a:extLst>
          </p:cNvPr>
          <p:cNvSpPr txBox="1"/>
          <p:nvPr/>
        </p:nvSpPr>
        <p:spPr>
          <a:xfrm>
            <a:off x="3393141" y="-369332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Teleports to last slide</a:t>
            </a:r>
          </a:p>
        </p:txBody>
      </p:sp>
    </p:spTree>
    <p:extLst>
      <p:ext uri="{BB962C8B-B14F-4D97-AF65-F5344CB8AC3E}">
        <p14:creationId xmlns:p14="http://schemas.microsoft.com/office/powerpoint/2010/main" val="29272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ttonSample">
            <a:hlinkClick r:id="" action="ppaction://macro?name=TaskmgrRefresh"/>
            <a:extLst>
              <a:ext uri="{FF2B5EF4-FFF2-40B4-BE49-F238E27FC236}">
                <a16:creationId xmlns:a16="http://schemas.microsoft.com/office/drawing/2014/main" id="{E914835F-B72D-3864-28EF-5073966BA173}"/>
              </a:ext>
            </a:extLst>
          </p:cNvPr>
          <p:cNvSpPr/>
          <p:nvPr/>
        </p:nvSpPr>
        <p:spPr>
          <a:xfrm>
            <a:off x="10700061" y="6294614"/>
            <a:ext cx="1244259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Button</a:t>
            </a:r>
          </a:p>
        </p:txBody>
      </p:sp>
      <p:grpSp>
        <p:nvGrpSpPr>
          <p:cNvPr id="84" name="IconSample">
            <a:extLst>
              <a:ext uri="{FF2B5EF4-FFF2-40B4-BE49-F238E27FC236}">
                <a16:creationId xmlns:a16="http://schemas.microsoft.com/office/drawing/2014/main" id="{007AF290-C625-8229-0858-380AC385F0D3}"/>
              </a:ext>
            </a:extLst>
          </p:cNvPr>
          <p:cNvGrpSpPr/>
          <p:nvPr/>
        </p:nvGrpSpPr>
        <p:grpSpPr>
          <a:xfrm>
            <a:off x="11194447" y="5443488"/>
            <a:ext cx="749873" cy="749876"/>
            <a:chOff x="8109406" y="4976560"/>
            <a:chExt cx="749873" cy="749876"/>
          </a:xfrm>
        </p:grpSpPr>
        <p:sp>
          <p:nvSpPr>
            <p:cNvPr id="14" name="Ristkülik 13">
              <a:extLst>
                <a:ext uri="{FF2B5EF4-FFF2-40B4-BE49-F238E27FC236}">
                  <a16:creationId xmlns:a16="http://schemas.microsoft.com/office/drawing/2014/main" id="{9AECF948-C3EC-8350-77D6-38DFAA6B06E0}"/>
                </a:ext>
              </a:extLst>
            </p:cNvPr>
            <p:cNvSpPr/>
            <p:nvPr/>
          </p:nvSpPr>
          <p:spPr>
            <a:xfrm>
              <a:off x="8109406" y="4976562"/>
              <a:ext cx="749873" cy="74987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8" name="Nelinurk: murtud nurgaga 77">
              <a:extLst>
                <a:ext uri="{FF2B5EF4-FFF2-40B4-BE49-F238E27FC236}">
                  <a16:creationId xmlns:a16="http://schemas.microsoft.com/office/drawing/2014/main" id="{20AADC78-70FA-2451-D2A6-7F841D425F00}"/>
                </a:ext>
              </a:extLst>
            </p:cNvPr>
            <p:cNvSpPr/>
            <p:nvPr/>
          </p:nvSpPr>
          <p:spPr>
            <a:xfrm>
              <a:off x="8202910" y="4976560"/>
              <a:ext cx="562864" cy="749876"/>
            </a:xfrm>
            <a:prstGeom prst="foldedCorner">
              <a:avLst>
                <a:gd name="adj" fmla="val 286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79" name="Ristkülik 78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80F78B-3A76-FE56-B144-4C6CAEC592A7}"/>
                </a:ext>
              </a:extLst>
            </p:cNvPr>
            <p:cNvSpPr/>
            <p:nvPr/>
          </p:nvSpPr>
          <p:spPr>
            <a:xfrm>
              <a:off x="8264095" y="5130805"/>
              <a:ext cx="244663" cy="2446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300" dirty="0">
                  <a:solidFill>
                    <a:schemeClr val="tx1"/>
                  </a:solidFill>
                </a:rPr>
                <a:t>____________</a:t>
              </a:r>
              <a:endParaRPr lang="et-EE" sz="400" dirty="0">
                <a:solidFill>
                  <a:schemeClr val="tx1"/>
                </a:solidFill>
              </a:endParaRPr>
            </a:p>
            <a:p>
              <a:pPr algn="ctr"/>
              <a:endParaRPr lang="et-EE" sz="400" dirty="0">
                <a:solidFill>
                  <a:schemeClr val="tx1"/>
                </a:solidFill>
              </a:endParaRPr>
            </a:p>
          </p:txBody>
        </p:sp>
        <p:sp>
          <p:nvSpPr>
            <p:cNvPr id="80" name="Sektor 79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91232686-41AC-0AE0-0B5C-6F4D44B0226D}"/>
                </a:ext>
              </a:extLst>
            </p:cNvPr>
            <p:cNvSpPr/>
            <p:nvPr/>
          </p:nvSpPr>
          <p:spPr>
            <a:xfrm rot="16200000">
              <a:off x="8474445" y="5324850"/>
              <a:ext cx="244894" cy="244896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</p:grpSp>
      <p:sp>
        <p:nvSpPr>
          <p:cNvPr id="15" name="DesignSlideLabel">
            <a:extLst>
              <a:ext uri="{FF2B5EF4-FFF2-40B4-BE49-F238E27FC236}">
                <a16:creationId xmlns:a16="http://schemas.microsoft.com/office/drawing/2014/main" id="{2A040579-68CC-6159-75E5-BC3882A7F10F}"/>
              </a:ext>
            </a:extLst>
          </p:cNvPr>
          <p:cNvSpPr txBox="1"/>
          <p:nvPr/>
        </p:nvSpPr>
        <p:spPr>
          <a:xfrm>
            <a:off x="9569513" y="0"/>
            <a:ext cx="262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>
                <a:latin typeface="+mj-lt"/>
              </a:rPr>
              <a:t>Design slide</a:t>
            </a:r>
          </a:p>
          <a:p>
            <a:pPr algn="r"/>
            <a:r>
              <a:rPr lang="et-EE" dirty="0">
                <a:latin typeface="+mj-lt"/>
              </a:rPr>
              <a:t>Slide24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13" name="AxDummy">
                  <a:extLst>
                    <a:ext uri="{FF2B5EF4-FFF2-40B4-BE49-F238E27FC236}">
                      <a16:creationId xmlns:a16="http://schemas.microsoft.com/office/drawing/2014/main" id="{BF612D72-D2DE-18AD-70F7-540E4F0C08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60852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ShowWindow">
            <a:hlinkClick r:id="" action="ppaction://macro?name=AdvanceShow"/>
            <a:extLst>
              <a:ext uri="{FF2B5EF4-FFF2-40B4-BE49-F238E27FC236}">
                <a16:creationId xmlns:a16="http://schemas.microsoft.com/office/drawing/2014/main" id="{E658229F-9D42-CA7F-DB5F-1D8E5473A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462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ootText">
            <a:extLst>
              <a:ext uri="{FF2B5EF4-FFF2-40B4-BE49-F238E27FC236}">
                <a16:creationId xmlns:a16="http://schemas.microsoft.com/office/drawing/2014/main" id="{E1BFFA3E-EB1A-CED8-D89E-B3F701C5C21D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457" name="Bootlogo">
            <a:extLst>
              <a:ext uri="{FF2B5EF4-FFF2-40B4-BE49-F238E27FC236}">
                <a16:creationId xmlns:a16="http://schemas.microsoft.com/office/drawing/2014/main" id="{D732621C-E1E9-279A-A55C-E62BEB96F85B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431" name="AppCalc">
            <a:extLst>
              <a:ext uri="{FF2B5EF4-FFF2-40B4-BE49-F238E27FC236}">
                <a16:creationId xmlns:a16="http://schemas.microsoft.com/office/drawing/2014/main" id="{6C700A56-8225-B492-EDB8-58F7A899C352}"/>
              </a:ext>
            </a:extLst>
          </p:cNvPr>
          <p:cNvGrpSpPr/>
          <p:nvPr/>
        </p:nvGrpSpPr>
        <p:grpSpPr>
          <a:xfrm>
            <a:off x="4850149" y="1642620"/>
            <a:ext cx="2491703" cy="3572760"/>
            <a:chOff x="9490751" y="3001988"/>
            <a:chExt cx="2491703" cy="3572760"/>
          </a:xfrm>
        </p:grpSpPr>
        <p:sp>
          <p:nvSpPr>
            <p:cNvPr id="304" name="WindowFrameAppCalc_">
              <a:extLst>
                <a:ext uri="{FF2B5EF4-FFF2-40B4-BE49-F238E27FC236}">
                  <a16:creationId xmlns:a16="http://schemas.microsoft.com/office/drawing/2014/main" id="{C6306DDB-009D-4B06-2E27-A7B6C6BA521B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05" name="WindowAppCalc_">
              <a:extLst>
                <a:ext uri="{FF2B5EF4-FFF2-40B4-BE49-F238E27FC236}">
                  <a16:creationId xmlns:a16="http://schemas.microsoft.com/office/drawing/2014/main" id="{C212E128-FC1C-CAAC-6267-0D90E73B36B5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307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D7805C9-9616-BC95-4A07-9C0E77CAD7B5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8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40F1110-6F7F-D582-9067-43AFF91D4A3E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8" name="Shape6AppCalc_">
              <a:extLst>
                <a:ext uri="{FF2B5EF4-FFF2-40B4-BE49-F238E27FC236}">
                  <a16:creationId xmlns:a16="http://schemas.microsoft.com/office/drawing/2014/main" id="{099537DA-D2EF-F9C9-C8E0-0682B7E69037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309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852E5A9-F0A9-8B9B-E98C-9C88C1A621EB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310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A18CCA86-B1E1-C427-66CE-43168A59F5A7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311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0312FD7-F308-5768-336B-4F944AAD5280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312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E93D917-96F6-F507-C380-ED4B59D6614A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313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F0915275-104B-6FD7-E8A7-AA3C9D1D3EE5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314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B2F052A-01F1-2D15-C556-A5B997754B50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315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DFA2B67B-F8F3-C018-1A98-3D4B5D902348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316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8F02A42-D5AE-2042-C5C8-7226B9740508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317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2DF706E-BEE7-34E4-8B8A-65B139C69822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318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CA886A5-D2D2-3907-1B75-DA74393F7190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319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2181B2EA-EA08-152A-77CA-0CC2F9068D95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320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2D1CE27B-9E06-D102-56B3-BA96109B2E01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321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2C9CBFDB-0BA1-7DC1-25D0-01273A97D6B3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322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CE360473-4D05-B73B-F22E-757ED23950A4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323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934CBF5-5CB5-842F-28B2-C993D7FCC575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08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5D1C09A-6553-F214-90B4-2AA9552C4113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09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A80CD973-1567-837A-C190-E33673C5518C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16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CE0B1F3-DCD7-1E5C-F790-DB553A4F3B16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306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3DA445-7E25-9005-B7F0-65C6C83551B4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23" name="Shape7AppCalc_">
              <a:extLst>
                <a:ext uri="{FF2B5EF4-FFF2-40B4-BE49-F238E27FC236}">
                  <a16:creationId xmlns:a16="http://schemas.microsoft.com/office/drawing/2014/main" id="{F0F398AB-71D6-535B-90B6-EDA58C18F3D3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50" name="Shape8AppCalc_">
              <a:extLst>
                <a:ext uri="{FF2B5EF4-FFF2-40B4-BE49-F238E27FC236}">
                  <a16:creationId xmlns:a16="http://schemas.microsoft.com/office/drawing/2014/main" id="{6FD3A7C9-C8B2-4D7D-2ED7-868E0B45712F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29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70D98C6-113D-9C72-38CE-87D86D22B1ED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3" name="AppPaint">
            <a:extLst>
              <a:ext uri="{FF2B5EF4-FFF2-40B4-BE49-F238E27FC236}">
                <a16:creationId xmlns:a16="http://schemas.microsoft.com/office/drawing/2014/main" id="{FE9FF7B1-6421-737F-1212-1A178DD6293A}"/>
              </a:ext>
            </a:extLst>
          </p:cNvPr>
          <p:cNvGrpSpPr/>
          <p:nvPr/>
        </p:nvGrpSpPr>
        <p:grpSpPr>
          <a:xfrm>
            <a:off x="3540062" y="1665367"/>
            <a:ext cx="5166769" cy="3511785"/>
            <a:chOff x="4906871" y="211907"/>
            <a:chExt cx="5166769" cy="3511785"/>
          </a:xfrm>
        </p:grpSpPr>
        <p:sp>
          <p:nvSpPr>
            <p:cNvPr id="41" name="WindowFrameAppPaint_">
              <a:extLst>
                <a:ext uri="{FF2B5EF4-FFF2-40B4-BE49-F238E27FC236}">
                  <a16:creationId xmlns:a16="http://schemas.microsoft.com/office/drawing/2014/main" id="{A792B752-9673-AA73-948B-C4935E310E04}"/>
                </a:ext>
              </a:extLst>
            </p:cNvPr>
            <p:cNvSpPr/>
            <p:nvPr/>
          </p:nvSpPr>
          <p:spPr>
            <a:xfrm>
              <a:off x="4906871" y="211907"/>
              <a:ext cx="5166769" cy="35117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50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" name="WindowTitleAppPaint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194B6C9-2AA6-9132-6624-E34732ED66BC}"/>
                </a:ext>
              </a:extLst>
            </p:cNvPr>
            <p:cNvSpPr txBox="1"/>
            <p:nvPr/>
          </p:nvSpPr>
          <p:spPr>
            <a:xfrm>
              <a:off x="4977122" y="219114"/>
              <a:ext cx="3634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Paint</a:t>
              </a:r>
            </a:p>
          </p:txBody>
        </p:sp>
        <p:sp>
          <p:nvSpPr>
            <p:cNvPr id="44" name="CloseAppPaint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5EB396E-75A3-4F96-C381-9A7DA0A923F5}"/>
                </a:ext>
              </a:extLst>
            </p:cNvPr>
            <p:cNvSpPr/>
            <p:nvPr/>
          </p:nvSpPr>
          <p:spPr>
            <a:xfrm>
              <a:off x="9401275" y="213253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5" name="HandleAppPaint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5BFE414-F4A7-6CA8-B565-8B611F93F781}"/>
                </a:ext>
              </a:extLst>
            </p:cNvPr>
            <p:cNvSpPr/>
            <p:nvPr/>
          </p:nvSpPr>
          <p:spPr>
            <a:xfrm>
              <a:off x="9961144" y="36185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" name="WindowAppPaint_">
              <a:extLst>
                <a:ext uri="{FF2B5EF4-FFF2-40B4-BE49-F238E27FC236}">
                  <a16:creationId xmlns:a16="http://schemas.microsoft.com/office/drawing/2014/main" id="{15294A8B-A86A-779F-55CC-53CD7498834E}"/>
                </a:ext>
              </a:extLst>
            </p:cNvPr>
            <p:cNvSpPr/>
            <p:nvPr/>
          </p:nvSpPr>
          <p:spPr>
            <a:xfrm>
              <a:off x="5000748" y="50676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10" name="Shape6AppPaint_">
              <a:extLst>
                <a:ext uri="{FF2B5EF4-FFF2-40B4-BE49-F238E27FC236}">
                  <a16:creationId xmlns:a16="http://schemas.microsoft.com/office/drawing/2014/main" id="{A20DA94B-12B1-D888-79AB-5AC50F23F141}"/>
                </a:ext>
              </a:extLst>
            </p:cNvPr>
            <p:cNvGrpSpPr/>
            <p:nvPr/>
          </p:nvGrpSpPr>
          <p:grpSpPr>
            <a:xfrm>
              <a:off x="5000936" y="507600"/>
              <a:ext cx="4116858" cy="3110969"/>
              <a:chOff x="5000936" y="507600"/>
              <a:chExt cx="4116858" cy="3110969"/>
            </a:xfrm>
          </p:grpSpPr>
          <p:sp>
            <p:nvSpPr>
              <p:cNvPr id="46" name="Ristkülik 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239352-D762-5311-205B-45D91864784B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7" name="Ristkülik 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F0B7A-6896-E1D5-76F2-2523802C21E0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2" name="Ristkülik 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F837D1-1E53-55E7-B0E0-B70D19B1473C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3" name="Ristkülik 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329A76-AA77-A0E4-68F2-C8DB3D8F1064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4" name="Ristkülik 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A9B31-2E05-DBF9-8FAA-4F24D125944E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5" name="Ristkülik 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717178-6100-1A0D-B967-E25E88E958FD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6" name="Ristkülik 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F90999-086B-18B5-D3E8-27DE039863F1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Ristkülik 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A5FAF0-C15B-E4C5-8B8A-38A1EE536B63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Ristkülik 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A6A697-08A0-7165-E349-EC0A698D1C28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59" name="Ristkülik 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4904B7-05EC-474A-51C8-9463E663F1F2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0" name="Ristkülik 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FECCF-4503-58E4-FBE8-352A250AF794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" name="Ristkülik 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A209D-5F4B-F3E2-9CB9-C91A6A5F2F38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Ristkülik 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679482-AF23-F091-95A3-B66BC8353495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3" name="Ristkülik 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B9EF15-3445-BB47-0459-7B662C510C13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Ristkülik 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7A032-463F-1A2E-32F6-4ADABCE1C8AC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Ristkülik 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42882E-C2A0-2217-097E-9D355296D1E1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Ristkülik 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6F43B9-B002-5D98-9C26-E647746E5CE1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Ristkülik 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8E1466-1EDF-D859-13CB-E3F5C93F0D65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Ristkülik 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251FA8-B4F1-38B6-B4CA-5C6F6758D8ED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Ristkülik 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2EC4D0-7219-83E0-FED7-297A219878E4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Ristkülik 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8A0A3D-2DD3-A86B-53B3-EDBC1C314E60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Ristkülik 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4A4C6-4CCA-F07E-B620-32328F09C1F1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Ristkülik 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6E4F1-D287-DB98-C014-600F92780772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Ristkülik 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45353F-5CE0-96CF-BFD5-0B4A129CB369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Ristkülik 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3D9F2E-60CE-813B-9389-B207C806F8F7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Ristkülik 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D6E2F5-D8FC-40F4-6BBE-4B0FFCDF32E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Ristkülik 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142137-34C6-D2CD-E348-FA892950B8EF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Ristkülik 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C211B6-03E1-6B39-2087-577219FE55C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Ristkülik 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0FBA6F-448C-A4B7-23CC-D611DA8B701D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Ristkülik 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FC74BE-78DF-D13A-F0F6-2FE795DF70FA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Ristkülik 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0ACF2D-6AFA-FC70-43C6-3B0840207328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Ristkülik 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D88EFC-09E6-C5A6-EA12-25FEF762D078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3" name="Ristkülik 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D7E2B4-57BF-87BF-8B97-A715211CA4E5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4" name="Ristkülik 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67DB0C-DE4D-BF26-B118-C565C1DC3709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5" name="Ristkülik 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F001C15-7518-5842-5096-2030C50DAD7A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6" name="Ristkülik 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21073-98FD-DB6F-F451-96DB1409F4B0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7" name="Ristkülik 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838798-C823-56C6-EA78-BB429B2081E0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" name="Ristkülik 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DAC49-22D9-3986-8CA3-017F7C04A320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" name="Ristkülik 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3EF3C3-FB80-DDD7-9272-9879728F3076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0" name="Ristkülik 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025366-9865-D775-4BD5-78A50D0B699F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" name="Ristkülik 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6AFC5-BE3D-BD27-4279-340B3BF58467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2" name="Ristkülik 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3175BB-76DE-2657-6B2A-1BFB02BCBAC2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Ristkülik 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1B3E6DE-B81E-77AB-4758-0DA4AABE55AB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4" name="Ristkülik 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708FDB-6133-8627-AE6C-9C1748104CA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5" name="Ristkülik 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AA565D-82DE-5462-2998-A4E86858EB0F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6" name="Ristkülik 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3AE652-527D-62F8-1256-3C2DA9556889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7" name="Ristkülik 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EB1E8C-9F0B-F2D4-5806-537101404FE3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8" name="Ristkülik 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6F33B7-746A-0DC9-B11E-902D7622AC18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9" name="Ristkülik 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EE021-2117-ACA5-8E98-9FCFC31EF875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0" name="Ristkülik 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D114A5-0CD4-3134-BD9E-0422D0F62D06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istkülik 1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87BFCD-3FEE-5F64-53E9-F20926F597FD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istkülik 1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588350-D265-EE58-302C-E59A809C60AA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istkülik 1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6D3945-41AC-4221-81F2-085DB67A0957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istkülik 1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F275D2-3E8D-1251-5F33-43A471B7CEF1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5" name="Ristkülik 1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D709A-7054-CF19-108A-1D0EBC02D344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6" name="Ristkülik 1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84CA3D-5B18-6EB0-516F-C18E4F93FD6C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7" name="Ristkülik 1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1D842A-EAFE-9973-E318-61B8C83FDC3B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8" name="Ristkülik 1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C1C86F9-6F1A-C04A-FBEC-CDEAB08C0F38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09" name="Ristkülik 1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ABFD6B-D6BC-A64D-E046-F3F2A61B5A2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0" name="Ristkülik 1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41F680-9F51-1F7A-39DF-0248D1E56B91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1" name="Ristkülik 1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A0D189-66CA-DF7C-7C99-4524696C63D8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2" name="Ristkülik 1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A0F5D5-090F-BFC4-70D6-80DD3FB59519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3" name="Ristkülik 1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9CE36B-89D0-12F3-91ED-E76D4BB149EB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4" name="Ristkülik 1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F70644-6B77-2350-C4F8-841D2396CEB0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5" name="Ristkülik 1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58B93B7-81BA-4B3A-9D45-811F2B2DF1C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6" name="Ristkülik 1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A258C95-FD18-3B5B-C0FE-C883E6A1CCA5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7" name="Ristkülik 1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8EF534-8BDC-6CA4-5BF7-9D53475A3CF5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8" name="Ristkülik 1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4B041F-D084-E82E-683D-9E15DCE8D2BF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19" name="Ristkülik 1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C55E43-5721-90D4-4A58-3FA3EEADDE7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0" name="Ristkülik 1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EC314-ABFE-888A-9D5B-9047089B9A78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1" name="Ristkülik 1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7836B9-BAF2-F98B-6F60-3A746C638E6C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2" name="Ristkülik 1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A15A8D-C2DE-BB40-EDE3-0073FEBD283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3" name="Ristkülik 1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6A60A5-0D28-673F-3AFB-BE480F23B680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4" name="Ristkülik 1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35D5-AA19-B440-03F9-EE25C384CEB1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5" name="Ristkülik 1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D44373-7000-9F33-5327-6C18F38C9424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6" name="Ristkülik 1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77B6F2-3532-EE0F-3FE7-F5EA1CF39A3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7" name="Ristkülik 1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B49147-4D29-771C-6CAE-FCF62DB1DD87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8" name="Ristkülik 1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B51363-409A-2393-73A4-971C87D01692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29" name="Ristkülik 1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4FC2C71-95D2-F42E-368B-51097B44ED4B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0" name="Ristkülik 1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624261-745B-F133-FD67-F9980476E04C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1" name="Ristkülik 1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7CDD5F6-2EE9-6DCA-E920-4107AF79D3CB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2" name="Ristkülik 1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EABC93-CD46-2585-7A76-D4BDE8661993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3" name="Ristkülik 1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6B8FAE-5838-D29B-66EB-A4C9BAAC5A00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4" name="Ristkülik 1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FBC8B-E6B9-5901-0ABD-7DE56C97A3A7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5" name="Ristkülik 1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E53FA8-6C16-463E-35C4-D6074B0069E7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6" name="Ristkülik 1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D79944-3829-8F36-90D1-415DE676A191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7" name="Ristkülik 1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2DFD0D4-20A5-1E83-2043-BC311822B9CA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8" name="Ristkülik 1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1DFC19-843E-D495-65C6-5EC28480C719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9" name="Ristkülik 1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023040-40B0-D799-E52C-A3DD0C8DB7F4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0" name="Ristkülik 1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F729A7-94A2-95F3-E391-477D85524D4D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1" name="Ristkülik 1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F6294C-F077-CE9D-FB13-6AC945AC4192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2" name="Ristkülik 1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79AE57-6AAC-95CB-844A-AD0897BC3CBC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3" name="Ristkülik 1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8ACD7E-BD97-3EA2-AF86-A9A6F34905F2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4" name="Ristkülik 1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410D07-C105-3A0C-E104-892D74DEE678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5" name="Ristkülik 1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0F7629-1BD0-BC26-895C-B3B427E95ED9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6" name="Ristkülik 1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50C4F-60F0-87AC-67B2-3C695EF8EFD5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7" name="Ristkülik 1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8D3AD4-DEA4-08FC-4D49-0831408BB5FB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8" name="Ristkülik 1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3BE497-9D03-5F9C-9D5B-87824ACF2AAA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49" name="Ristkülik 1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D9DF1-1814-26C8-5AA9-956A77C0C228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0" name="Ristkülik 1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E5E513-85FD-2400-6471-A681C4A23207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1" name="Ristkülik 1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C91DC4-F080-497D-C2B6-50FFC3CE9B8F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2" name="Ristkülik 1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F06AC-E11F-BD3E-8ADB-F75C87025B40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3" name="Ristkülik 1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132BF5-4115-1AFB-2E8E-35AC42DEACC5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4" name="Ristkülik 1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641316-EB17-921D-5677-2417C7AAD704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5" name="Ristkülik 1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B89D805-6ADD-594D-5058-731EC373D312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6" name="Ristkülik 1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9CFA24-AFFB-502A-EF2C-C8EB9E221AFF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7" name="Ristkülik 1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EF5B24-65FB-C535-E1D3-83F1FE430C5A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8" name="Ristkülik 1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9AFC8B-4C0D-83E0-C6E3-1888820B5759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59" name="Ristkülik 1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0105179-F3B8-32D2-4A13-F641684C019C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0" name="Ristkülik 1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EE481-5D16-8704-2E5E-275C52C7AC1D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1" name="Ristkülik 1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E99C46-097E-5A34-030C-DAC9B1F3DCB0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2" name="Ristkülik 1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155E7D-589A-859F-9E31-B40EF9721968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3" name="Ristkülik 1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B76BAF-6DFB-79CB-302F-076C23898881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4" name="Ristkülik 1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1FEDBC-2A45-7F0B-9CCF-E74C133C5A18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5" name="Ristkülik 1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EBE4C6-972A-D7B7-E895-23A7E1530F86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6" name="Ristkülik 1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35AFEF-A8F4-4878-AB4B-FEB2BFE803F0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7" name="Ristkülik 1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5589AC-E2EF-3FEA-2A10-B12C5F94975D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8" name="Ristkülik 1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05198-4722-3B1B-B35B-35DCDF7F6409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69" name="Ristkülik 1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7E3F286-7ABA-241B-25E8-D02BC8C4022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0" name="Ristkülik 1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F20790-B86B-098B-7E8C-2746F7CB5F7B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1" name="Ristkülik 1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2823F-44DA-46FA-7C02-166686D232D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2" name="Ristkülik 1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32258E-1896-80BA-02F5-401DE312D53C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3" name="Ristkülik 1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654B3-B2CC-7A4B-1DE4-0534B33DAF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4" name="Ristkülik 1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6AAD2E-B43F-7D7F-FEAD-270825D38EC2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5" name="Ristkülik 1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FFE73C-E2C2-1DB5-7F79-112057FAE72F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6" name="Ristkülik 1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1CDBFC-F6C9-17D7-23DE-5AC4E47EDC88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7" name="Ristkülik 1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FF8F2-4171-6420-A884-456E9DE2EBF1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8" name="Ristkülik 1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5663A3-42E3-56E0-F731-D1C74A2A360E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79" name="Ristkülik 1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7F52B8-63C9-6DDC-5BE7-1AE2309DFFCB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0" name="Ristkülik 1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AD421A-6CBF-BFDB-A70A-14D525162A19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1" name="Ristkülik 1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9A4900-3D22-58CB-5A61-3E50CC874072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2" name="Ristkülik 1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F3862C-363D-E778-FDD7-4CAE6F77E2E4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3" name="Ristkülik 1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123171-A24E-B057-CE89-E88B9454B14B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4" name="Ristkülik 1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D9D384-C869-46C6-1998-4E9B7B5E7B77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5" name="Ristkülik 1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27B19-FB47-8A5C-1798-70A1B0952804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6" name="Ristkülik 1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4FE4D-4812-3861-9EC3-293C5001859C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7" name="Ristkülik 1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C2B107-EF3C-1C8D-A4B5-FAD163DD40E4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8" name="Ristkülik 1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5B39D-74DA-5B20-5814-00D2AC0BEE42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89" name="Ristkülik 1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1F61A2E-3C5D-82EE-7FDA-203E42DE774B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0" name="Ristkülik 1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8B22D5-812C-5D2A-6260-E77EF107108A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1" name="Ristkülik 1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9F8B64-20C6-1D9A-6702-93111273586C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2" name="Ristkülik 1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29E261-D74B-2663-44A3-27E106F3D1D3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3" name="Ristkülik 1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F9138F-E738-E3F2-B13B-605B02FB514F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4" name="Ristkülik 1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BCC29-7BA5-0720-AD11-5B8BB2FDED32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5" name="Ristkülik 1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DC7E8A8-13C8-9FC5-4D1E-5D05E7E308D9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6" name="Ristkülik 1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34CD9E-03B7-CE21-92EA-866A1B57681C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7" name="Ristkülik 1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032932-65E5-AFFA-2A5E-00E04F051DB4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8" name="Ristkülik 1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E3EB69-B78E-307E-282C-882B947326C3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9" name="Ristkülik 1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D9673A0-7386-0A56-04A4-8A42F5ACB88C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0" name="Ristkülik 1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3E8937-604F-CA84-B2F7-0F7AC384D5E5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1" name="Ristkülik 2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E25231-7F6D-2714-F35F-9FF9AC0D9A5F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2" name="Ristkülik 2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B310C2-BA13-0BFB-8C41-20022F62E3EE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3" name="Ristkülik 2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4A76DC-16A8-1998-862D-6848D1CA753E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4" name="Ristkülik 2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51993E-970A-2703-E759-D4FA1B9A469E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5" name="Ristkülik 2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1B50E6-D74E-A559-B5AE-3C438A2339D8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6" name="Ristkülik 2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5B8361-96B3-1DEB-95A5-991589E6917B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7" name="Ristkülik 2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9F80A8-44C3-F10A-1FC7-8A4C33910616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8" name="Ristkülik 20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E840BB-42B2-5BCA-A6CF-75E58A47E657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9" name="Ristkülik 20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BEBB87-B61B-7645-DE1F-F72C58488A2B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0" name="Ristkülik 20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4C4533-AA8C-2F9F-858C-3553A91FC1B5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1" name="Ristkülik 21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19280E-0EA6-818D-2B91-7F4C4D756D0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2" name="Ristkülik 21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FA8DF-73EE-8019-C685-48892A3EC155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3" name="Ristkülik 21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7C45B-3D68-5689-3C9E-3850B55996FA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4" name="Ristkülik 21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155C1C-B1D3-7383-6E98-25A0C4849B91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5" name="Ristkülik 21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958425-C200-8250-3CA5-A5C3F176F04A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6" name="Ristkülik 21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71E783-B754-A7E8-D29A-8CCF4DCDD905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7" name="Ristkülik 21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F5AE4E-4953-D479-64CA-80F8CDDFF9EE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8" name="Ristkülik 21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187FA-60B0-4245-B483-86FD9DDFDDE4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19" name="Ristkülik 21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F5B7638-4970-2389-B4BB-13ECE629008E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0" name="Ristkülik 21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50A812-7091-7024-5D82-8E2B32302C44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1" name="Ristkülik 22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CE03DD-4323-D6CA-B764-7B3D8368C67F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2" name="Ristkülik 22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0B94FA-8FDB-EBCC-89FF-61E23E9809EA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3" name="Ristkülik 22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5134D5-8A9C-7967-DDCA-9AA42A68F8C6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4" name="Ristkülik 2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54B2CD-B0BF-8A24-0FAB-21BFC7CC32DC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5" name="Ristkülik 2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4A78FC-9ED2-EA56-DBEF-24D62655D31D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6" name="Ristkülik 2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1A230D-83CB-8A0E-D67A-14595709BEF6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7" name="Ristkülik 2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AB4835-C485-CBFB-E70A-3115F2D7CD09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8" name="Ristkülik 2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AD5189-452B-CA2D-95DD-81E6CE7B7A30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29" name="Ristkülik 2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D0222E-B231-09C8-4261-D546541EFE48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0" name="Ristkülik 2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1C558A-F9D0-38BB-9123-4683A00855C4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1" name="Ristkülik 2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87F4C3-80DF-638F-B081-72D68767249C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2" name="Ristkülik 2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687099-76A0-D55D-4CF5-B2D1CEA22727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3" name="Ristkülik 2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2C2D29-AE8E-9E9E-B6C5-46230849361D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4" name="Ristkülik 2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F6C4D3-6A37-41C0-AD31-586780B499F9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5" name="Ristkülik 2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E43498-8A8F-B578-C6F5-5CE2F5A55BEA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6" name="Ristkülik 2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AA24FF5-1289-E9A3-954B-E623996978BD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7" name="Ristkülik 2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04C39FE-42C1-164E-59A5-A72E2A4A09D3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8" name="Ristkülik 2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F5B120-8222-C497-B591-1E31DFDE3E73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39" name="Ristkülik 2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79FF8C-748E-8B1B-D1CD-D67802A35E4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0" name="Ristkülik 2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26B391-ABF8-28E2-7310-01C8F5AFEEBA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1" name="Ristkülik 2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A8A9E9-36E7-55FC-597E-1145315343F1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2" name="Ristkülik 2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0524E7-A7F6-21BD-41D6-708B40CA1063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3" name="Ristkülik 2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2ADC62C-BF5E-FC16-E006-DFB6F6520916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4" name="Ristkülik 2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1C4558-D868-A03C-8EB1-C3F087887E91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5" name="Ristkülik 2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7EFE91-344B-C2AE-D907-012660724C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6" name="Ristkülik 2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8F26592-CB44-273F-FA2B-3D09B9289DFD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7" name="Ristkülik 2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1806E3-D55C-E3D2-B666-D1E875F54EAA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8" name="Ristkülik 2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F7AA18-3880-E1B3-3508-53552702FE07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49" name="Ristkülik 2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FA225B-2BD7-0F03-75D9-A538D7D79709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0" name="Ristkülik 2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09E4993-3BE0-4013-AD59-93C152B48E14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1" name="Ristkülik 2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ACF83F3-ED5C-5618-4C5B-6A0BCBFD6759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2" name="Ristkülik 2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CC691C-CBE8-5FCD-A297-7BDD5A3BFB16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3" name="Ristkülik 2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A3466-A300-B65B-A377-894DEA2FDAC9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4" name="Ristkülik 2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E7AA4A2-8635-858C-6CE8-D7AC5B9F9D6F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5" name="Ristkülik 2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E6F2A1-EFC4-836D-CD7A-BF72AACA0031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Ristkülik 2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FA935B0-B71F-F368-E483-105FD30F902A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7" name="Ristkülik 2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C0E0B1B-1B23-5B8F-C769-0FA04F63C701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8" name="Ristkülik 2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A15FF6-FA86-B11D-BDD5-1DE5C018FB2A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59" name="Ristkülik 2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4911C5-10C1-282C-6FB5-84E5648571A3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0" name="Ristkülik 2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2C150A-FC71-8E9E-0253-172D9F97B816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1" name="Ristkülik 2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C51B08C-327F-4547-C973-D13F2925AB7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2" name="Ristkülik 2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AE930D-1C64-7F83-B697-AF5E5E3C639C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3" name="Ristkülik 2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D19692-40F3-D522-2305-A2883E13E039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4" name="Ristkülik 2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08D9D-FA63-BDE5-9F02-3217BE6303FC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5" name="Ristkülik 2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965AC3-6980-6524-FA95-1C073A57051C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6" name="Ristkülik 2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657BB8-779A-FED1-6E54-C776154F217C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7" name="Ristkülik 2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43336C-5BB5-3431-9DD5-3FD80D32BE12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8" name="Ristkülik 2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EE0AF4D-6851-03A5-4162-E27E998C5BE6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69" name="Ristkülik 2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36BB2DC-CE09-83FD-23E3-41D6AE122F6B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0" name="Ristkülik 2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64B578-BF63-04C7-B002-AC60709E8C5E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1" name="Ristkülik 2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F064B4-6A56-5DDE-1D75-DF9F75B197D3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2" name="Ristkülik 2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820369-617C-6FA5-7536-30CC17143525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3" name="Ristkülik 2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850B60-6F9B-BC88-C210-A48A10FE6F78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4" name="Ristkülik 2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DFEC5D-5F0A-D181-5265-D524F8FEAED8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5" name="Ristkülik 2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B0144B-E616-5BF0-2912-489D019296D6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6" name="Ristkülik 2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9CD24B-CE8C-EDBD-4DAA-55C160B80B9E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7" name="Ristkülik 2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82031-79C8-7772-3C4C-184D91889EEB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8" name="Ristkülik 2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454EF-B394-099A-241D-2ADD88636EB5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79" name="Ristkülik 2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60FEDA-3109-2E79-D825-302F70D77A96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0" name="Ristkülik 2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7E1DC4-99ED-CDA7-25C6-AA4C21A8ED7D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1" name="Ristkülik 2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80266-881A-03AE-8AF5-A885E4C777FF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2" name="Ristkülik 2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3CD86-7EBE-060B-B675-3DD26FC2185A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3" name="Ristkülik 2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98A118C-F46F-112E-437F-79711395C42D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4" name="Ristkülik 2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F6DEFD-ACC4-FE3F-586C-B7B6ABEEE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5" name="Ristkülik 2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792D3B-D72A-F6D5-730D-B8FE31869565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6" name="Ristkülik 2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E647F6-C9D9-5C05-591D-E8484EEB0AB1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7" name="Ristkülik 2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450F95-EEFC-24FA-49F8-50E0D0AE5BBA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8" name="Ristkülik 2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CEBA44-072F-D062-4590-13DE951E1B59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89" name="Ristkülik 2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9C65EE-1E00-1EEC-373F-7033E9E20F89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0" name="Ristkülik 2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AE18ED-F3CF-7441-781D-01975B615F01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1" name="Ristkülik 2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EA30B7-FE66-BC4F-3471-7FCEB03230EC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2" name="Ristkülik 2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8E576A2-9B02-FB13-28F6-5837E765206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3" name="Ristkülik 2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36AAD2-F787-F140-A7B9-8FDC94154270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4" name="Ristkülik 2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FD43CA-C14A-7CFB-BC0A-9FAF4BBF9FE4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5" name="Ristkülik 2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A1D9B8-B1E1-EBD3-E436-5408A9050B6F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6" name="Ristkülik 2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3A88A-F30D-F934-9311-31A95D58ACB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7" name="Ristkülik 2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52A7B1-80E9-2413-D03C-CC865267F21F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8" name="Ristkülik 2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08D6B7-5043-87EA-5DCB-1D348A27DD54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99" name="Ristkülik 2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A9E18-984F-3C3C-13AE-DBD6BEFC58FF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0" name="Ristkülik 2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EF56EC-20E9-8EB9-E5F5-24686FB3CF5A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1" name="Ristkülik 3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B103DB-367A-805B-5953-A5CC9300EF25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02" name="Ristkülik 3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C553C3-587E-5DB6-9222-B522284F3090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4" name="Ristkülik 32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AFA494-ED1D-E50F-CBCC-5211B81D0050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5" name="Ristkülik 32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B1CE7F-5BD8-2E80-986F-265FCB8AA139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6" name="Ristkülik 32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A640259-7D58-0171-D8DD-AEDCB17BD0EB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7" name="Ristkülik 32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896E0F-6095-5655-0C60-EEB5F2D80D2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8" name="Ristkülik 32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52005D-8A2C-D9FB-43EF-9A0A1E09E91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29" name="Ristkülik 32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5E5C9A-3080-E3C1-9A6E-E0F203D0E0C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0" name="Ristkülik 32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CEEF8-59CA-7F09-B05F-C666581497D6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1" name="Ristkülik 33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7DE60E-5159-A0E2-4C5C-0B7178B159CF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2" name="Ristkülik 33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25E88-FC21-C340-D5A0-0C6C62C898AE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3" name="Ristkülik 33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1E9D16C-8641-B26B-C62E-9F29A53ABF67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4" name="Ristkülik 33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8A61E3-72D5-7811-9F58-D05181C31428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5" name="Ristkülik 33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FD007D-87EF-EC80-91CB-000F6B5D705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6" name="Ristkülik 33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B5F94EC-B3AD-1373-90A4-736C029BDCC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7" name="Ristkülik 33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CD7E60-D7AC-C20E-5B79-33B5C282FA97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8" name="Ristkülik 33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10AE7A-A1B3-CAF8-25A0-09594CC96286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39" name="Ristkülik 33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BB1613F-83CD-BA0A-42D3-74448645A5F0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0" name="Ristkülik 33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B7064EA-2780-760B-2A0F-9975F45331C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1" name="Ristkülik 34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2303-8A40-EFE9-45BB-19D161A5F2AE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2" name="Ristkülik 34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A42468-BA00-32FE-7A1E-F971B20CFFED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3" name="Ristkülik 34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C43F74-380F-0473-0D99-225E73F84488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4" name="Ristkülik 34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A4F3F5-6F43-A0A9-082D-1A62B9912359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5" name="Ristkülik 34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66EBDB-0AD5-A954-8E72-C1E9AC4164B0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6" name="Ristkülik 34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57E4CFB-D1BB-D96D-5907-831AA5752FC9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7" name="Ristkülik 34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8CE0158-E2BF-D7FD-BEC8-D9778F7C68DB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8" name="Ristkülik 34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2DC64F-D2B2-FCBD-561E-0951F86997AD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49" name="Ristkülik 34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76C11F-0F67-50D7-3F31-E9199A494B6E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0" name="Ristkülik 34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53B49ED-251F-F681-3F0A-4EC2A80CF4D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1" name="Ristkülik 35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E09D8DA-5909-8E7A-FD4B-A962EE279F4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2" name="Ristkülik 35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A5E7D1-7FE6-42FD-9E5A-C01B7F42ECBE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3" name="Ristkülik 35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DB94E-FD93-42FA-A24B-D38F3F6DCB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4" name="Ristkülik 35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5FC471-AA6C-DFE3-94CD-5BB0E282D3C6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5" name="Ristkülik 35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6F12A53-DEF8-326E-E3B3-A4598C380711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6" name="Ristkülik 35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B50374-E859-1885-6670-44E86005506C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7" name="Ristkülik 35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4EDF84-E0B6-9948-6BFE-880888085973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8" name="Ristkülik 35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709689-39F8-F228-B84B-440233E85DF7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59" name="Ristkülik 35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E9464E-C472-FCFA-AA2D-7BAB1C885475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0" name="Ristkülik 35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DF2A2C-8916-B312-D5A1-2CD32D2C42E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1" name="Ristkülik 36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5ED8D7-CE2E-A8B3-A947-FF38EA86EDE0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2" name="Ristkülik 36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AFCEA0-5BEC-B2C6-BA5B-E6D75F52754D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3" name="Ristkülik 36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576E1BB-8F03-4720-E804-1B78E2C26270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4" name="Ristkülik 36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AA4F45-BDD5-73CD-3AD7-4F083D51E87C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5" name="Ristkülik 36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EFBEB5-0304-8AC4-5172-6D8F428F38E1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6" name="Ristkülik 36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1EAE7A-03F1-DA50-5526-204BE1C18BDC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7" name="Ristkülik 36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1E4C9D-4042-B151-3379-92C2714CF58F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8" name="Ristkülik 36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E7964EC-8723-2FE6-FEC9-DD6D82653B01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69" name="Ristkülik 36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CC59C4-EC35-81C3-D4EB-465FB4989957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0" name="Ristkülik 36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2A83A9-C43C-A933-1A26-B10BA4BB23D2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1" name="Ristkülik 37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27D51D-3A13-22BE-56D8-E247F7543AC9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2" name="Ristkülik 37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C787AF-D9C8-99D0-916D-87120E8FF18A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3" name="Ristkülik 37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00B119-6819-6D0E-3F01-A72D48F1FF93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4" name="Ristkülik 37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4F2DEC-3315-619E-2872-0CD13A7A2F3D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5" name="Ristkülik 37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1B4CFC-B663-939F-7C55-3ED8607297F2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6" name="Ristkülik 37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B65273B-4991-5FA5-F828-91D9AA7EE9B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7" name="Ristkülik 37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1DB533-A8FC-339B-5CF4-40D2D88061ED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8" name="Ristkülik 37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9B1431-072C-F447-31C0-0D1AF1ADAED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79" name="Ristkülik 37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7020EE-77AF-8F3A-90D0-92EB046C7951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0" name="Ristkülik 37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DC29652-C7B9-E9FF-F33C-7B8566EF528A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1" name="Ristkülik 38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234B5F-2EFF-7B77-C851-4DFA161EC58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2" name="Ristkülik 38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9834B5-608F-BA24-005D-BD379CDB10A9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3" name="Ristkülik 38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79124DA-AFFC-772F-236A-2740913C9E65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4" name="Ristkülik 38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DAD51B-09A5-433D-C629-66CAAE8AA8D6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5" name="Ristkülik 38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112DFC-E586-EA0A-711A-FA26F591C78F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6" name="Ristkülik 38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66AF0A-F6DF-DE1A-A8E5-E998534CD9BB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7" name="Ristkülik 38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CACCCF-546E-9AF6-4484-080FBE2BA391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8" name="Ristkülik 38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ECF935-04BA-C057-14EF-75C1DBC243F9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89" name="Ristkülik 38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33053-0C81-D04E-5A58-082FBE122E1B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0" name="Ristkülik 38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5F28120-0D7E-7D65-E657-623C6FFD1DB7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1" name="Ristkülik 39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828A22A-D8C4-5F06-9CD0-C710D20EEC3A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2" name="Ristkülik 39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2B5E93C-7045-C693-CBBF-4F98AE72CEC3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3" name="Ristkülik 39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E0EF95-765B-B507-190F-107B00069CD1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4" name="Ristkülik 39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C7E3CD1-0957-3D04-9D26-9E3DB936FF2A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5" name="Ristkülik 39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D3BB16A-4D59-5235-D6A7-3533C24C0CF3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6" name="Ristkülik 39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9AC9066-2CA6-C25C-A2B4-959D7A03683C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7" name="Ristkülik 39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D8E18C-7412-DF23-88C3-9A2BCEF2C85D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8" name="Ristkülik 397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E70D3A0-3538-7569-E651-4189A509F9D5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399" name="Ristkülik 398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4C725B-0282-A805-0CCA-B1B80C3EA156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0" name="Ristkülik 399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47463B-10DA-7AB8-8367-665A04BDB7C6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1" name="Ristkülik 400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19B415-53D3-A238-EE30-C994AD1E9E98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2" name="Ristkülik 40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662632-143B-B8DA-3B86-3A8BF11E1116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3" name="Ristkülik 402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99B6D2F-9BCA-6233-1F86-0CA47317BB7B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4" name="Ristkülik 403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0D49DD-3DB0-90F8-BE1D-416F593D3A0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5" name="Ristkülik 404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232F6A8-F1D0-F1BF-0184-AABACEC23216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6" name="Ristkülik 405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D0CC63-ADF8-54C2-E525-13BEDCFB3B0E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407" name="Ristkülik 406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1312ED-9F63-AD3B-10D0-1DD72418D4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11" name="16*16*NE*Shape7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43F6D07-ABFF-C6AB-DA8F-3E4879E1E0D3}"/>
                </a:ext>
              </a:extLst>
            </p:cNvPr>
            <p:cNvSpPr/>
            <p:nvPr/>
          </p:nvSpPr>
          <p:spPr>
            <a:xfrm>
              <a:off x="9671932" y="61065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2" name="41*17*NW*Shape8AppPaint_">
              <a:extLst>
                <a:ext uri="{FF2B5EF4-FFF2-40B4-BE49-F238E27FC236}">
                  <a16:creationId xmlns:a16="http://schemas.microsoft.com/office/drawing/2014/main" id="{D68F2449-ECD1-E4D9-01F1-817529F53DED}"/>
                </a:ext>
              </a:extLst>
            </p:cNvPr>
            <p:cNvSpPr txBox="1"/>
            <p:nvPr/>
          </p:nvSpPr>
          <p:spPr>
            <a:xfrm>
              <a:off x="9115207" y="59432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414" name="16*16*NE*Shape9AppPaint_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F37AAD62-EBDD-4427-3B73-C9B46D8E2D06}"/>
                </a:ext>
              </a:extLst>
            </p:cNvPr>
            <p:cNvSpPr/>
            <p:nvPr/>
          </p:nvSpPr>
          <p:spPr>
            <a:xfrm>
              <a:off x="9671932" y="87712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415" name="41*17*NW*Shape10AppPaint_">
              <a:extLst>
                <a:ext uri="{FF2B5EF4-FFF2-40B4-BE49-F238E27FC236}">
                  <a16:creationId xmlns:a16="http://schemas.microsoft.com/office/drawing/2014/main" id="{75E94270-9012-5E06-E777-5D900D6201EF}"/>
                </a:ext>
              </a:extLst>
            </p:cNvPr>
            <p:cNvSpPr txBox="1"/>
            <p:nvPr/>
          </p:nvSpPr>
          <p:spPr>
            <a:xfrm>
              <a:off x="9121397" y="86078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417" name="63*16*SE*Shape11AppPaint_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A6E0CF39-76EC-9EBA-0717-0E4F5EA552CD}"/>
                </a:ext>
              </a:extLst>
            </p:cNvPr>
            <p:cNvSpPr/>
            <p:nvPr/>
          </p:nvSpPr>
          <p:spPr>
            <a:xfrm>
              <a:off x="9164650" y="338116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432" name="MinimizeAppPaint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80DE5B1-411E-6B96-72D1-5F44501D0D7A}"/>
                </a:ext>
              </a:extLst>
            </p:cNvPr>
            <p:cNvSpPr/>
            <p:nvPr/>
          </p:nvSpPr>
          <p:spPr>
            <a:xfrm>
              <a:off x="8839652" y="21444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69" name="63*16*SE*Shape12AppPaint_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AC19D692-2A75-CB8B-8EE4-2772E61C4F93}"/>
                </a:ext>
              </a:extLst>
            </p:cNvPr>
            <p:cNvSpPr/>
            <p:nvPr/>
          </p:nvSpPr>
          <p:spPr>
            <a:xfrm>
              <a:off x="9153223" y="314157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470" name="63*16*SE*Shape13AppPaint_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5AB81672-7410-1075-295A-D00D54F99134}"/>
                </a:ext>
              </a:extLst>
            </p:cNvPr>
            <p:cNvSpPr/>
            <p:nvPr/>
          </p:nvSpPr>
          <p:spPr>
            <a:xfrm>
              <a:off x="9151960" y="290226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471" name="63*16*SE*Shape14AppPaint_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3E1BF711-3158-E647-9749-4C71F0B5DC6F}"/>
                </a:ext>
              </a:extLst>
            </p:cNvPr>
            <p:cNvSpPr/>
            <p:nvPr/>
          </p:nvSpPr>
          <p:spPr>
            <a:xfrm>
              <a:off x="9151239" y="2661069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439" name="AppVideoPlayer">
            <a:extLst>
              <a:ext uri="{FF2B5EF4-FFF2-40B4-BE49-F238E27FC236}">
                <a16:creationId xmlns:a16="http://schemas.microsoft.com/office/drawing/2014/main" id="{F2D1CAED-F180-FECA-25D7-B2BEDCC88EB9}"/>
              </a:ext>
            </a:extLst>
          </p:cNvPr>
          <p:cNvGrpSpPr/>
          <p:nvPr/>
        </p:nvGrpSpPr>
        <p:grpSpPr>
          <a:xfrm>
            <a:off x="3813267" y="1964028"/>
            <a:ext cx="4565466" cy="2853038"/>
            <a:chOff x="3813267" y="1964028"/>
            <a:chExt cx="4565466" cy="2853038"/>
          </a:xfrm>
        </p:grpSpPr>
        <p:sp>
          <p:nvSpPr>
            <p:cNvPr id="17" name="WindowFrameAppVideoPlayer_">
              <a:extLst>
                <a:ext uri="{FF2B5EF4-FFF2-40B4-BE49-F238E27FC236}">
                  <a16:creationId xmlns:a16="http://schemas.microsoft.com/office/drawing/2014/main" id="{B9E70A44-0A5C-686D-E5D1-CD3DAC0E5661}"/>
                </a:ext>
              </a:extLst>
            </p:cNvPr>
            <p:cNvSpPr/>
            <p:nvPr/>
          </p:nvSpPr>
          <p:spPr>
            <a:xfrm>
              <a:off x="3813267" y="1964055"/>
              <a:ext cx="4565466" cy="285301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8" name="WindowAppVideoPlayer_">
              <a:extLst>
                <a:ext uri="{FF2B5EF4-FFF2-40B4-BE49-F238E27FC236}">
                  <a16:creationId xmlns:a16="http://schemas.microsoft.com/office/drawing/2014/main" id="{3A0F81D1-50D4-63AA-A552-5464C287B64A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</a:p>
          </p:txBody>
        </p:sp>
        <p:sp>
          <p:nvSpPr>
            <p:cNvPr id="19" name="WindowTitleAppVideoPlaye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6DF4F2E-6FEB-5BA5-DDAC-43D91BC41D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Video </a:t>
              </a:r>
              <a:r>
                <a:rPr lang="et-EE" sz="1200" dirty="0" err="1">
                  <a:solidFill>
                    <a:prstClr val="white"/>
                  </a:solidFill>
                  <a:latin typeface="+mj-lt"/>
                </a:rPr>
                <a:t>player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CloseAppVideoPlaye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8EFB523-6D5D-13FE-5765-C77CBA3B8AF5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1" name="HandleAppVideoPlaye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FDF213E-57BE-0263-53D2-27B1805416DC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8" name="MinimizeAppVideoPlaye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B694081-AB48-984B-3058-92E6DF37318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41" name="AppGuess">
            <a:extLst>
              <a:ext uri="{FF2B5EF4-FFF2-40B4-BE49-F238E27FC236}">
                <a16:creationId xmlns:a16="http://schemas.microsoft.com/office/drawing/2014/main" id="{290E4A81-8430-30CE-5332-97C2E558F047}"/>
              </a:ext>
            </a:extLst>
          </p:cNvPr>
          <p:cNvGrpSpPr/>
          <p:nvPr/>
        </p:nvGrpSpPr>
        <p:grpSpPr>
          <a:xfrm>
            <a:off x="3788042" y="2277498"/>
            <a:ext cx="4615916" cy="2303004"/>
            <a:chOff x="3892183" y="2645353"/>
            <a:chExt cx="4615916" cy="2303004"/>
          </a:xfrm>
        </p:grpSpPr>
        <p:sp>
          <p:nvSpPr>
            <p:cNvPr id="26" name="WindowFrameAppGuess_">
              <a:extLst>
                <a:ext uri="{FF2B5EF4-FFF2-40B4-BE49-F238E27FC236}">
                  <a16:creationId xmlns:a16="http://schemas.microsoft.com/office/drawing/2014/main" id="{A499A5F9-6071-9DF1-722D-CD60B039F742}"/>
                </a:ext>
              </a:extLst>
            </p:cNvPr>
            <p:cNvSpPr/>
            <p:nvPr/>
          </p:nvSpPr>
          <p:spPr>
            <a:xfrm>
              <a:off x="3892183" y="2645384"/>
              <a:ext cx="4615916" cy="2302973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7" name="WindowAppGuess_">
              <a:extLst>
                <a:ext uri="{FF2B5EF4-FFF2-40B4-BE49-F238E27FC236}">
                  <a16:creationId xmlns:a16="http://schemas.microsoft.com/office/drawing/2014/main" id="{C64385B2-728E-DFF4-5674-9BA07E2C3095}"/>
                </a:ext>
              </a:extLst>
            </p:cNvPr>
            <p:cNvSpPr/>
            <p:nvPr/>
          </p:nvSpPr>
          <p:spPr>
            <a:xfrm>
              <a:off x="3979077" y="2936962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4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4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8" name="WindowTitleAppGues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BA4B3781-79B8-2C30-4A48-E7B69BB68590}"/>
                </a:ext>
              </a:extLst>
            </p:cNvPr>
            <p:cNvSpPr txBox="1"/>
            <p:nvPr/>
          </p:nvSpPr>
          <p:spPr>
            <a:xfrm>
              <a:off x="3979077" y="2654847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Guess the number (Guesses: 0)</a:t>
              </a:r>
            </a:p>
          </p:txBody>
        </p:sp>
        <p:sp>
          <p:nvSpPr>
            <p:cNvPr id="29" name="CloseAppGues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4CF4A5E-EC80-F500-755A-EC65BD979070}"/>
                </a:ext>
              </a:extLst>
            </p:cNvPr>
            <p:cNvSpPr/>
            <p:nvPr/>
          </p:nvSpPr>
          <p:spPr>
            <a:xfrm>
              <a:off x="7830738" y="2645384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0" name="HandleAppGues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8CE6648-170F-A176-D029-622FB5B1B15B}"/>
                </a:ext>
              </a:extLst>
            </p:cNvPr>
            <p:cNvSpPr/>
            <p:nvPr/>
          </p:nvSpPr>
          <p:spPr>
            <a:xfrm>
              <a:off x="8400730" y="483888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1" name="Shape6AppGuess_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13F0316C-29FC-0C6E-CF0A-A78227EA5436}"/>
                </a:ext>
              </a:extLst>
            </p:cNvPr>
            <p:cNvSpPr/>
            <p:nvPr/>
          </p:nvSpPr>
          <p:spPr>
            <a:xfrm>
              <a:off x="4180846" y="439831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33" name="Shape7AppGuess_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185A0EB5-7E80-3313-703F-97D02A78C7FA}"/>
                </a:ext>
              </a:extLst>
            </p:cNvPr>
            <p:cNvSpPr/>
            <p:nvPr/>
          </p:nvSpPr>
          <p:spPr>
            <a:xfrm>
              <a:off x="4180846" y="4020049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34" name="Shape8AppGuess_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6CA7FFE0-4FF2-BD6D-8353-5ABE92117252}"/>
                </a:ext>
              </a:extLst>
            </p:cNvPr>
            <p:cNvSpPr/>
            <p:nvPr/>
          </p:nvSpPr>
          <p:spPr>
            <a:xfrm>
              <a:off x="5530907" y="40200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35" name="Shape9AppGuess_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2E33357-8044-8073-80B1-8C862C1559D7}"/>
                </a:ext>
              </a:extLst>
            </p:cNvPr>
            <p:cNvSpPr/>
            <p:nvPr/>
          </p:nvSpPr>
          <p:spPr>
            <a:xfrm>
              <a:off x="5540936" y="43983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36" name="Shape10AppGuess_">
              <a:hlinkClick r:id="" action="ppaction://macro?name=GuessNo"/>
              <a:extLst>
                <a:ext uri="{FF2B5EF4-FFF2-40B4-BE49-F238E27FC236}">
                  <a16:creationId xmlns:a16="http://schemas.microsoft.com/office/drawing/2014/main" id="{9C693FB9-6C48-B78B-089A-FE905EF95BA7}"/>
                </a:ext>
              </a:extLst>
            </p:cNvPr>
            <p:cNvSpPr/>
            <p:nvPr/>
          </p:nvSpPr>
          <p:spPr>
            <a:xfrm>
              <a:off x="6901026" y="4020048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37" name="Shape11AppGuess_">
              <a:extLst>
                <a:ext uri="{FF2B5EF4-FFF2-40B4-BE49-F238E27FC236}">
                  <a16:creationId xmlns:a16="http://schemas.microsoft.com/office/drawing/2014/main" id="{0E4E069A-CA19-3FA0-1AB3-77D5C4F631A4}"/>
                </a:ext>
              </a:extLst>
            </p:cNvPr>
            <p:cNvSpPr/>
            <p:nvPr/>
          </p:nvSpPr>
          <p:spPr>
            <a:xfrm>
              <a:off x="4185050" y="4048693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53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40" name="MinimizeAppGues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48143F3-4CD9-0D98-4DCC-BB9BA8DDF7AC}"/>
                </a:ext>
              </a:extLst>
            </p:cNvPr>
            <p:cNvSpPr/>
            <p:nvPr/>
          </p:nvSpPr>
          <p:spPr>
            <a:xfrm>
              <a:off x="7272435" y="2645353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303" name="AppNotes">
            <a:extLst>
              <a:ext uri="{FF2B5EF4-FFF2-40B4-BE49-F238E27FC236}">
                <a16:creationId xmlns:a16="http://schemas.microsoft.com/office/drawing/2014/main" id="{65E33E34-3F1B-3FDC-9E7E-ECB3B3E3BDAC}"/>
              </a:ext>
            </a:extLst>
          </p:cNvPr>
          <p:cNvGrpSpPr/>
          <p:nvPr/>
        </p:nvGrpSpPr>
        <p:grpSpPr>
          <a:xfrm>
            <a:off x="3892551" y="2071602"/>
            <a:ext cx="4406899" cy="2714796"/>
            <a:chOff x="4060765" y="2156400"/>
            <a:chExt cx="4406899" cy="2714796"/>
          </a:xfrm>
        </p:grpSpPr>
        <p:sp>
          <p:nvSpPr>
            <p:cNvPr id="3" name="WindowFrameAppNotes_">
              <a:extLst>
                <a:ext uri="{FF2B5EF4-FFF2-40B4-BE49-F238E27FC236}">
                  <a16:creationId xmlns:a16="http://schemas.microsoft.com/office/drawing/2014/main" id="{EB1D73C5-70AB-F29F-7B11-A6784A16DA3C}"/>
                </a:ext>
              </a:extLst>
            </p:cNvPr>
            <p:cNvSpPr/>
            <p:nvPr/>
          </p:nvSpPr>
          <p:spPr>
            <a:xfrm>
              <a:off x="4060765" y="2159748"/>
              <a:ext cx="4406899" cy="27114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5" name="WindowAppNotes_">
              <a:extLst>
                <a:ext uri="{FF2B5EF4-FFF2-40B4-BE49-F238E27FC236}">
                  <a16:creationId xmlns:a16="http://schemas.microsoft.com/office/drawing/2014/main" id="{FB93A7E1-D625-6C1A-8BAE-D484D213BEF3}"/>
                </a:ext>
              </a:extLst>
            </p:cNvPr>
            <p:cNvSpPr/>
            <p:nvPr/>
          </p:nvSpPr>
          <p:spPr>
            <a:xfrm>
              <a:off x="4149309" y="2459058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" name="AXTextBox1AppNotes_">
              <a:extLst>
                <a:ext uri="{FF2B5EF4-FFF2-40B4-BE49-F238E27FC236}">
                  <a16:creationId xmlns:a16="http://schemas.microsoft.com/office/drawing/2014/main" id="{FDB12DC0-4B94-E80F-0B09-9975AA0E39D4}"/>
                </a:ext>
              </a:extLst>
            </p:cNvPr>
            <p:cNvSpPr/>
            <p:nvPr/>
          </p:nvSpPr>
          <p:spPr>
            <a:xfrm>
              <a:off x="4147660" y="24513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" name="WindowTitleAppNot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B78DCC6-9E43-0433-B5ED-487990367B27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Notepad</a:t>
              </a:r>
            </a:p>
          </p:txBody>
        </p:sp>
        <p:sp>
          <p:nvSpPr>
            <p:cNvPr id="6" name="CloseAppNot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B8802D-BF06-B20B-0AB4-D060C3B1B6DC}"/>
                </a:ext>
              </a:extLst>
            </p:cNvPr>
            <p:cNvSpPr/>
            <p:nvPr/>
          </p:nvSpPr>
          <p:spPr>
            <a:xfrm>
              <a:off x="7781614" y="2156691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7" name="HandleAppNot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AD3D749-1EB2-C330-FCCD-D308E7A18616}"/>
                </a:ext>
              </a:extLst>
            </p:cNvPr>
            <p:cNvSpPr/>
            <p:nvPr/>
          </p:nvSpPr>
          <p:spPr>
            <a:xfrm>
              <a:off x="8354238" y="474795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27" name="MinimizeAppNot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5F16A4-02FD-A32E-0A3C-54B5434948DF}"/>
                </a:ext>
              </a:extLst>
            </p:cNvPr>
            <p:cNvSpPr/>
            <p:nvPr/>
          </p:nvSpPr>
          <p:spPr>
            <a:xfrm>
              <a:off x="7218936" y="215640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2" name="66*20*SW*Shape7AppNotes_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B8A1D613-3186-5FDA-6283-FA1E87478976}"/>
                </a:ext>
              </a:extLst>
            </p:cNvPr>
            <p:cNvSpPr/>
            <p:nvPr/>
          </p:nvSpPr>
          <p:spPr>
            <a:xfrm>
              <a:off x="4193661" y="4461947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8" name="33*20*SW*Shape8AppNotes_">
              <a:hlinkClick r:id="" action="ppaction://macro?name=SetNotesBg"/>
              <a:extLst>
                <a:ext uri="{FF2B5EF4-FFF2-40B4-BE49-F238E27FC236}">
                  <a16:creationId xmlns:a16="http://schemas.microsoft.com/office/drawing/2014/main" id="{BB9C7B14-7E82-C995-1904-6A4C1D66A670}"/>
                </a:ext>
              </a:extLst>
            </p:cNvPr>
            <p:cNvSpPr/>
            <p:nvPr/>
          </p:nvSpPr>
          <p:spPr>
            <a:xfrm>
              <a:off x="5089337" y="4462376"/>
              <a:ext cx="44980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39" name="33*20*SW*Shape9AppNotes_">
              <a:hlinkClick r:id="" action="ppaction://macro?name=SetNotesFg"/>
              <a:extLst>
                <a:ext uri="{FF2B5EF4-FFF2-40B4-BE49-F238E27FC236}">
                  <a16:creationId xmlns:a16="http://schemas.microsoft.com/office/drawing/2014/main" id="{315B623C-60AA-9AB3-3D1A-BBD00A883CAA}"/>
                </a:ext>
              </a:extLst>
            </p:cNvPr>
            <p:cNvSpPr/>
            <p:nvPr/>
          </p:nvSpPr>
          <p:spPr>
            <a:xfrm>
              <a:off x="5599626" y="4460242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FG</a:t>
              </a:r>
            </a:p>
          </p:txBody>
        </p:sp>
        <p:sp>
          <p:nvSpPr>
            <p:cNvPr id="443" name="66*20*SW*Shape10AppNotes_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7152C7EC-8064-F08A-87F2-6B07A230C413}"/>
                </a:ext>
              </a:extLst>
            </p:cNvPr>
            <p:cNvSpPr/>
            <p:nvPr/>
          </p:nvSpPr>
          <p:spPr>
            <a:xfrm>
              <a:off x="6078224" y="4463431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444" name="66*20*SW*Shape11AppNotes_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498154EF-BBAE-3877-32A7-27B50397F223}"/>
                </a:ext>
              </a:extLst>
            </p:cNvPr>
            <p:cNvSpPr/>
            <p:nvPr/>
          </p:nvSpPr>
          <p:spPr>
            <a:xfrm>
              <a:off x="6982915" y="446316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428" name="AppSettings">
            <a:extLst>
              <a:ext uri="{FF2B5EF4-FFF2-40B4-BE49-F238E27FC236}">
                <a16:creationId xmlns:a16="http://schemas.microsoft.com/office/drawing/2014/main" id="{8F7990E7-C700-7201-D458-DDC87660C6FE}"/>
              </a:ext>
            </a:extLst>
          </p:cNvPr>
          <p:cNvGrpSpPr/>
          <p:nvPr/>
        </p:nvGrpSpPr>
        <p:grpSpPr>
          <a:xfrm>
            <a:off x="3892479" y="1513872"/>
            <a:ext cx="4407043" cy="3830257"/>
            <a:chOff x="4279533" y="2266898"/>
            <a:chExt cx="4407043" cy="3830257"/>
          </a:xfrm>
        </p:grpSpPr>
        <p:sp>
          <p:nvSpPr>
            <p:cNvPr id="23" name="WindowFrameAppSettings_">
              <a:extLst>
                <a:ext uri="{FF2B5EF4-FFF2-40B4-BE49-F238E27FC236}">
                  <a16:creationId xmlns:a16="http://schemas.microsoft.com/office/drawing/2014/main" id="{529189E2-D01E-5C42-C247-2D3A291A5668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5" name="WindowAppSettings_">
              <a:extLst>
                <a:ext uri="{FF2B5EF4-FFF2-40B4-BE49-F238E27FC236}">
                  <a16:creationId xmlns:a16="http://schemas.microsoft.com/office/drawing/2014/main" id="{9B1B9078-42FB-366F-A389-6B1614DA0E0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4B1A550-63A1-6B66-9A17-ED1031D43794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0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4007E30-C43A-4325-E4AC-C7DC3C99775E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8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F80AFF0-2243-2B28-A30F-B505D10A8914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0C88B308-8A60-5EFE-3916-BB9ABD3F239A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51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BEF2F834-AB16-6FE7-A9E3-FAA041655760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2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C8A95EAC-B630-46E5-AE86-6593A5C61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9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37643AB0-125A-2176-C6EA-BEE6FEF36C65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16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8F69E52D-C5BD-1556-9FEB-BE2E650BAA1D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8" name="Shape11AppSettings_">
              <a:extLst>
                <a:ext uri="{FF2B5EF4-FFF2-40B4-BE49-F238E27FC236}">
                  <a16:creationId xmlns:a16="http://schemas.microsoft.com/office/drawing/2014/main" id="{1033B5EC-883B-9B6E-3D9F-F9057D7801A3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2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73309C5E-CFBB-4F0B-BCC0-4EBA905BDF36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4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533F3DC6-58C5-6B73-E027-7E37BDCAB282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13" name="Shape21AppSettings_">
              <a:extLst>
                <a:ext uri="{FF2B5EF4-FFF2-40B4-BE49-F238E27FC236}">
                  <a16:creationId xmlns:a16="http://schemas.microsoft.com/office/drawing/2014/main" id="{2C50BC11-8635-DB5E-657D-83ED08F6AA17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24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7C351B83-19A1-0C6D-5C6E-C02B08B7F723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5" name="Shape15AppSettings_">
              <a:extLst>
                <a:ext uri="{FF2B5EF4-FFF2-40B4-BE49-F238E27FC236}">
                  <a16:creationId xmlns:a16="http://schemas.microsoft.com/office/drawing/2014/main" id="{9DCA4E50-7B2B-A379-B543-11C3BD8B794E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45" name="Shape16AppSettings_">
              <a:extLst>
                <a:ext uri="{FF2B5EF4-FFF2-40B4-BE49-F238E27FC236}">
                  <a16:creationId xmlns:a16="http://schemas.microsoft.com/office/drawing/2014/main" id="{D4DA8DDB-E565-745A-BE67-D8386588FD0B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46" name="Shape17AppSettings_">
              <a:extLst>
                <a:ext uri="{FF2B5EF4-FFF2-40B4-BE49-F238E27FC236}">
                  <a16:creationId xmlns:a16="http://schemas.microsoft.com/office/drawing/2014/main" id="{66CC242F-2EF2-E869-88A7-378AE09BE81B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47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9294CA14-B597-3FEE-406E-B1A8C190229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8" name="Shape19AppSettings_">
              <a:extLst>
                <a:ext uri="{FF2B5EF4-FFF2-40B4-BE49-F238E27FC236}">
                  <a16:creationId xmlns:a16="http://schemas.microsoft.com/office/drawing/2014/main" id="{FEB4ADDB-A034-2544-7A38-7C9385D92C89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49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34C01F6A-093D-76E8-5E1D-20154F9B1D53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50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0BA4F1E1-F547-B751-FA4A-0F6DF5FE220B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51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428DC25-EB00-9500-82C1-1B6C45738632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3" name="App3D">
            <a:extLst>
              <a:ext uri="{FF2B5EF4-FFF2-40B4-BE49-F238E27FC236}">
                <a16:creationId xmlns:a16="http://schemas.microsoft.com/office/drawing/2014/main" id="{68FCA06D-F779-2C12-7DCB-C6DB722626F1}"/>
              </a:ext>
            </a:extLst>
          </p:cNvPr>
          <p:cNvGrpSpPr/>
          <p:nvPr/>
        </p:nvGrpSpPr>
        <p:grpSpPr>
          <a:xfrm>
            <a:off x="3787653" y="1843561"/>
            <a:ext cx="4616695" cy="3170879"/>
            <a:chOff x="4803524" y="2762706"/>
            <a:chExt cx="4616695" cy="3170879"/>
          </a:xfrm>
        </p:grpSpPr>
        <p:sp>
          <p:nvSpPr>
            <p:cNvPr id="475" name="WindowFrameApp3D_">
              <a:extLst>
                <a:ext uri="{FF2B5EF4-FFF2-40B4-BE49-F238E27FC236}">
                  <a16:creationId xmlns:a16="http://schemas.microsoft.com/office/drawing/2014/main" id="{ADF8A738-0901-D88B-1F49-5DF9EAB2EF4E}"/>
                </a:ext>
              </a:extLst>
            </p:cNvPr>
            <p:cNvSpPr/>
            <p:nvPr/>
          </p:nvSpPr>
          <p:spPr>
            <a:xfrm>
              <a:off x="4803524" y="2762737"/>
              <a:ext cx="4615916" cy="3170848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6" name="WindowApp3D_">
              <a:extLst>
                <a:ext uri="{FF2B5EF4-FFF2-40B4-BE49-F238E27FC236}">
                  <a16:creationId xmlns:a16="http://schemas.microsoft.com/office/drawing/2014/main" id="{BCB2684D-3DB0-32E7-B4A3-6446F31F3FF1}"/>
                </a:ext>
              </a:extLst>
            </p:cNvPr>
            <p:cNvSpPr/>
            <p:nvPr/>
          </p:nvSpPr>
          <p:spPr>
            <a:xfrm>
              <a:off x="4890418" y="3054315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77" name="WindowTitleApp3D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898085D-F009-8966-1EC7-B6FBFDE4B8F7}"/>
                </a:ext>
              </a:extLst>
            </p:cNvPr>
            <p:cNvSpPr txBox="1"/>
            <p:nvPr/>
          </p:nvSpPr>
          <p:spPr>
            <a:xfrm>
              <a:off x="4890418" y="2772200"/>
              <a:ext cx="32799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3D Rotate</a:t>
              </a:r>
            </a:p>
          </p:txBody>
        </p:sp>
        <p:sp>
          <p:nvSpPr>
            <p:cNvPr id="478" name="CloseApp3D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D723240-E790-F33E-3810-6919968BF81E}"/>
                </a:ext>
              </a:extLst>
            </p:cNvPr>
            <p:cNvSpPr/>
            <p:nvPr/>
          </p:nvSpPr>
          <p:spPr>
            <a:xfrm>
              <a:off x="8742079" y="276273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79" name="HandleApp3D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D398F11-99B4-01D9-AC38-C6F34A1BD90F}"/>
                </a:ext>
              </a:extLst>
            </p:cNvPr>
            <p:cNvSpPr/>
            <p:nvPr/>
          </p:nvSpPr>
          <p:spPr>
            <a:xfrm>
              <a:off x="9312851" y="581920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0" name="Shape6App3D_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38BAF63-72C7-30B7-66DB-A21E1CE2857B}"/>
                </a:ext>
              </a:extLst>
            </p:cNvPr>
            <p:cNvSpPr/>
            <p:nvPr/>
          </p:nvSpPr>
          <p:spPr>
            <a:xfrm>
              <a:off x="5111117" y="541193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481" name="Shape7App3D_">
              <a:hlinkClick r:id="" action="ppaction://macro?name=RotXAdd"/>
              <a:extLst>
                <a:ext uri="{FF2B5EF4-FFF2-40B4-BE49-F238E27FC236}">
                  <a16:creationId xmlns:a16="http://schemas.microsoft.com/office/drawing/2014/main" id="{22B5C915-10F8-2ED2-A28E-E1FFAE4C242A}"/>
                </a:ext>
              </a:extLst>
            </p:cNvPr>
            <p:cNvSpPr/>
            <p:nvPr/>
          </p:nvSpPr>
          <p:spPr>
            <a:xfrm>
              <a:off x="5111117" y="5033661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482" name="Shape8App3D_">
              <a:hlinkClick r:id="" action="ppaction://macro?name=RotYAdd"/>
              <a:extLst>
                <a:ext uri="{FF2B5EF4-FFF2-40B4-BE49-F238E27FC236}">
                  <a16:creationId xmlns:a16="http://schemas.microsoft.com/office/drawing/2014/main" id="{A0EF6004-8442-D9CE-0F1C-FE7D947138B9}"/>
                </a:ext>
              </a:extLst>
            </p:cNvPr>
            <p:cNvSpPr/>
            <p:nvPr/>
          </p:nvSpPr>
          <p:spPr>
            <a:xfrm>
              <a:off x="6461178" y="503366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483" name="Shape9App3D_">
              <a:hlinkClick r:id="" action="ppaction://macro?name=RotYSub"/>
              <a:extLst>
                <a:ext uri="{FF2B5EF4-FFF2-40B4-BE49-F238E27FC236}">
                  <a16:creationId xmlns:a16="http://schemas.microsoft.com/office/drawing/2014/main" id="{8E0BE42E-F81F-E3FE-ACD5-DEB27708558E}"/>
                </a:ext>
              </a:extLst>
            </p:cNvPr>
            <p:cNvSpPr/>
            <p:nvPr/>
          </p:nvSpPr>
          <p:spPr>
            <a:xfrm>
              <a:off x="6471207" y="541193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486" name="MinimizeApp3D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36B6D6E8-32B7-B28C-A9E0-B57E6057C012}"/>
                </a:ext>
              </a:extLst>
            </p:cNvPr>
            <p:cNvSpPr/>
            <p:nvPr/>
          </p:nvSpPr>
          <p:spPr>
            <a:xfrm>
              <a:off x="8183776" y="276270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7" name="Shape10App3D_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3019CEF-BC82-6CAA-1AC6-84E5405A79A9}"/>
                </a:ext>
              </a:extLst>
            </p:cNvPr>
            <p:cNvSpPr/>
            <p:nvPr/>
          </p:nvSpPr>
          <p:spPr>
            <a:xfrm>
              <a:off x="7841961" y="50330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488" name="Shape11App3D_">
              <a:hlinkClick r:id="" action="ppaction://macro?name=RotZSub"/>
              <a:extLst>
                <a:ext uri="{FF2B5EF4-FFF2-40B4-BE49-F238E27FC236}">
                  <a16:creationId xmlns:a16="http://schemas.microsoft.com/office/drawing/2014/main" id="{2226BC92-CE21-A635-86C3-9812D0A6A9D5}"/>
                </a:ext>
              </a:extLst>
            </p:cNvPr>
            <p:cNvSpPr/>
            <p:nvPr/>
          </p:nvSpPr>
          <p:spPr>
            <a:xfrm>
              <a:off x="7851990" y="54113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489" name="Shape2App3D_">
              <a:extLst>
                <a:ext uri="{FF2B5EF4-FFF2-40B4-BE49-F238E27FC236}">
                  <a16:creationId xmlns:a16="http://schemas.microsoft.com/office/drawing/2014/main" id="{23A512DB-A16A-07A0-2B1D-D3641A9A337B}"/>
                </a:ext>
              </a:extLst>
            </p:cNvPr>
            <p:cNvSpPr/>
            <p:nvPr/>
          </p:nvSpPr>
          <p:spPr>
            <a:xfrm>
              <a:off x="6426151" y="3338153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491" name="AppTaskmgr">
            <a:extLst>
              <a:ext uri="{FF2B5EF4-FFF2-40B4-BE49-F238E27FC236}">
                <a16:creationId xmlns:a16="http://schemas.microsoft.com/office/drawing/2014/main" id="{7A022D00-5DF4-FC71-F50A-1FCE0F7CD5A7}"/>
              </a:ext>
            </a:extLst>
          </p:cNvPr>
          <p:cNvGrpSpPr/>
          <p:nvPr/>
        </p:nvGrpSpPr>
        <p:grpSpPr>
          <a:xfrm>
            <a:off x="3889777" y="1451626"/>
            <a:ext cx="4412446" cy="3954748"/>
            <a:chOff x="3889777" y="1451626"/>
            <a:chExt cx="4412446" cy="3954748"/>
          </a:xfrm>
        </p:grpSpPr>
        <p:sp>
          <p:nvSpPr>
            <p:cNvPr id="492" name="WindowFrameAppTaskmgr_">
              <a:extLst>
                <a:ext uri="{FF2B5EF4-FFF2-40B4-BE49-F238E27FC236}">
                  <a16:creationId xmlns:a16="http://schemas.microsoft.com/office/drawing/2014/main" id="{65057595-C0EB-79C7-554D-0DB73AEE0277}"/>
                </a:ext>
              </a:extLst>
            </p:cNvPr>
            <p:cNvSpPr/>
            <p:nvPr/>
          </p:nvSpPr>
          <p:spPr>
            <a:xfrm>
              <a:off x="3889777" y="1458653"/>
              <a:ext cx="4406899" cy="3947721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3" name="WindowAppTaskmgr_">
              <a:extLst>
                <a:ext uri="{FF2B5EF4-FFF2-40B4-BE49-F238E27FC236}">
                  <a16:creationId xmlns:a16="http://schemas.microsoft.com/office/drawing/2014/main" id="{DE944B6F-D8C1-7C4F-04BA-68BB784C01D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494" name="WindowTitleAppTaskmg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493894F-0464-3DF2-1CCF-E8DA00BA562A}"/>
                </a:ext>
              </a:extLst>
            </p:cNvPr>
            <p:cNvSpPr txBox="1"/>
            <p:nvPr/>
          </p:nvSpPr>
          <p:spPr>
            <a:xfrm>
              <a:off x="3976673" y="1459151"/>
              <a:ext cx="3063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Task list</a:t>
              </a:r>
            </a:p>
          </p:txBody>
        </p:sp>
        <p:sp>
          <p:nvSpPr>
            <p:cNvPr id="495" name="CloseAppTaskmg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404EFCD6-98A3-62CD-04E4-0D3B4678FC4E}"/>
                </a:ext>
              </a:extLst>
            </p:cNvPr>
            <p:cNvSpPr/>
            <p:nvPr/>
          </p:nvSpPr>
          <p:spPr>
            <a:xfrm>
              <a:off x="7613007" y="1453215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96" name="HandleAppTaskmg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4925295-B6D8-66D6-2EAA-96ACE7762652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7" name="MinimizeAppTaskmg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7359FB4-C6AC-BB40-F3AA-63C73EC21B03}"/>
                </a:ext>
              </a:extLst>
            </p:cNvPr>
            <p:cNvSpPr/>
            <p:nvPr/>
          </p:nvSpPr>
          <p:spPr>
            <a:xfrm>
              <a:off x="7052475" y="1451626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8" name="Shape6AppTaskmgr_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AD3910E5-D706-87A8-69A0-D7D5B5E5CCA0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499" name="Proc1AppTaskmgr_">
              <a:extLst>
                <a:ext uri="{FF2B5EF4-FFF2-40B4-BE49-F238E27FC236}">
                  <a16:creationId xmlns:a16="http://schemas.microsoft.com/office/drawing/2014/main" id="{72079DA6-5238-3C3F-EFB5-1F3C4A3422EE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0" name="Proc2AppTaskmgr_">
              <a:extLst>
                <a:ext uri="{FF2B5EF4-FFF2-40B4-BE49-F238E27FC236}">
                  <a16:creationId xmlns:a16="http://schemas.microsoft.com/office/drawing/2014/main" id="{6ECA830A-B7F0-FFB3-B66C-DF0F45BFB110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1" name="Proc3AppTaskmgr_">
              <a:extLst>
                <a:ext uri="{FF2B5EF4-FFF2-40B4-BE49-F238E27FC236}">
                  <a16:creationId xmlns:a16="http://schemas.microsoft.com/office/drawing/2014/main" id="{673080AD-05C0-6EEB-3A2C-7AE5672CA51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2" name="Proc4AppTaskmgr_">
              <a:extLst>
                <a:ext uri="{FF2B5EF4-FFF2-40B4-BE49-F238E27FC236}">
                  <a16:creationId xmlns:a16="http://schemas.microsoft.com/office/drawing/2014/main" id="{D3091E5C-BF3A-19A2-F9FA-BCC25DFC6411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4" name="Proc5AppTaskmgr_">
              <a:extLst>
                <a:ext uri="{FF2B5EF4-FFF2-40B4-BE49-F238E27FC236}">
                  <a16:creationId xmlns:a16="http://schemas.microsoft.com/office/drawing/2014/main" id="{4D1AABD7-366B-4C3F-9071-D8A8F6CBD981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5" name="Proc6AppTaskmgr_">
              <a:extLst>
                <a:ext uri="{FF2B5EF4-FFF2-40B4-BE49-F238E27FC236}">
                  <a16:creationId xmlns:a16="http://schemas.microsoft.com/office/drawing/2014/main" id="{A7CDA565-28BC-77C4-0DBA-E07F9C49E7B0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6" name="Proc7AppTaskmgr_">
              <a:extLst>
                <a:ext uri="{FF2B5EF4-FFF2-40B4-BE49-F238E27FC236}">
                  <a16:creationId xmlns:a16="http://schemas.microsoft.com/office/drawing/2014/main" id="{D99B61C2-9D67-EE2E-2620-EE9D065C0F9C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7" name="Proc8AppTaskmgr_">
              <a:extLst>
                <a:ext uri="{FF2B5EF4-FFF2-40B4-BE49-F238E27FC236}">
                  <a16:creationId xmlns:a16="http://schemas.microsoft.com/office/drawing/2014/main" id="{A638410F-2F33-AF74-39FA-7BE530AF0D2C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8" name="Proc9AppTaskmgr_">
              <a:extLst>
                <a:ext uri="{FF2B5EF4-FFF2-40B4-BE49-F238E27FC236}">
                  <a16:creationId xmlns:a16="http://schemas.microsoft.com/office/drawing/2014/main" id="{6A8D36E2-4147-4B12-7D1E-1A408C495989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09" name="Proc10AppTaskmgr_">
              <a:extLst>
                <a:ext uri="{FF2B5EF4-FFF2-40B4-BE49-F238E27FC236}">
                  <a16:creationId xmlns:a16="http://schemas.microsoft.com/office/drawing/2014/main" id="{BF0E3DCA-A954-2016-9841-C51A78F3E4D2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29681" name="AppInputBox">
            <a:extLst>
              <a:ext uri="{FF2B5EF4-FFF2-40B4-BE49-F238E27FC236}">
                <a16:creationId xmlns:a16="http://schemas.microsoft.com/office/drawing/2014/main" id="{F7F75695-7A08-40C6-F297-BF829365CCC0}"/>
              </a:ext>
            </a:extLst>
          </p:cNvPr>
          <p:cNvGrpSpPr/>
          <p:nvPr/>
        </p:nvGrpSpPr>
        <p:grpSpPr>
          <a:xfrm>
            <a:off x="3892550" y="2223845"/>
            <a:ext cx="4406899" cy="1820254"/>
            <a:chOff x="3892550" y="2223845"/>
            <a:chExt cx="4406899" cy="1820254"/>
          </a:xfrm>
        </p:grpSpPr>
        <p:sp>
          <p:nvSpPr>
            <p:cNvPr id="29682" name="WindowFrameAppInputBox_">
              <a:extLst>
                <a:ext uri="{FF2B5EF4-FFF2-40B4-BE49-F238E27FC236}">
                  <a16:creationId xmlns:a16="http://schemas.microsoft.com/office/drawing/2014/main" id="{0B079D61-2EFE-59A7-E954-77730C5E47D0}"/>
                </a:ext>
              </a:extLst>
            </p:cNvPr>
            <p:cNvSpPr/>
            <p:nvPr/>
          </p:nvSpPr>
          <p:spPr>
            <a:xfrm>
              <a:off x="3892550" y="2223845"/>
              <a:ext cx="4406899" cy="182025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3" name="WindowAppInputBox_">
              <a:extLst>
                <a:ext uri="{FF2B5EF4-FFF2-40B4-BE49-F238E27FC236}">
                  <a16:creationId xmlns:a16="http://schemas.microsoft.com/office/drawing/2014/main" id="{8B70CCD3-47F7-EEF3-D5D5-CA80C2D050CE}"/>
                </a:ext>
              </a:extLst>
            </p:cNvPr>
            <p:cNvSpPr/>
            <p:nvPr/>
          </p:nvSpPr>
          <p:spPr>
            <a:xfrm>
              <a:off x="3979445" y="2515424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Enter a new name for 'BootlogoSplash.3d'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29684" name="WindowTitleAppInputBox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82D11E69-50E0-1E06-A07A-F41881798604}"/>
                </a:ext>
              </a:extLst>
            </p:cNvPr>
            <p:cNvSpPr txBox="1"/>
            <p:nvPr/>
          </p:nvSpPr>
          <p:spPr>
            <a:xfrm>
              <a:off x="3979445" y="2224343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>
                  <a:solidFill>
                    <a:prstClr val="white"/>
                  </a:solidFill>
                  <a:latin typeface="+mj-lt"/>
                </a:rPr>
                <a:t>Files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9685" name="CloseAppInputBox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9C15B23-4B53-1F58-79ED-53660C12150F}"/>
                </a:ext>
              </a:extLst>
            </p:cNvPr>
            <p:cNvSpPr/>
            <p:nvPr/>
          </p:nvSpPr>
          <p:spPr>
            <a:xfrm>
              <a:off x="7613399" y="2223845"/>
              <a:ext cx="555309" cy="292226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29686" name="Shape6AppInputBox_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1B88973C-073C-FFD0-753F-58C3D9B47238}"/>
                </a:ext>
              </a:extLst>
            </p:cNvPr>
            <p:cNvSpPr/>
            <p:nvPr/>
          </p:nvSpPr>
          <p:spPr>
            <a:xfrm>
              <a:off x="5576917" y="3480047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29687" name="AXTextBox1AppInputBox_">
              <a:extLst>
                <a:ext uri="{FF2B5EF4-FFF2-40B4-BE49-F238E27FC236}">
                  <a16:creationId xmlns:a16="http://schemas.microsoft.com/office/drawing/2014/main" id="{527807E0-45C9-4347-356D-98D629973E4F}"/>
                </a:ext>
              </a:extLst>
            </p:cNvPr>
            <p:cNvSpPr/>
            <p:nvPr/>
          </p:nvSpPr>
          <p:spPr>
            <a:xfrm>
              <a:off x="4133850" y="3000516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grpSp>
        <p:nvGrpSpPr>
          <p:cNvPr id="32472" name="AppPresentator">
            <a:extLst>
              <a:ext uri="{FF2B5EF4-FFF2-40B4-BE49-F238E27FC236}">
                <a16:creationId xmlns:a16="http://schemas.microsoft.com/office/drawing/2014/main" id="{F04E4298-BF9E-4C35-6651-CFF6DFC81418}"/>
              </a:ext>
            </a:extLst>
          </p:cNvPr>
          <p:cNvGrpSpPr/>
          <p:nvPr/>
        </p:nvGrpSpPr>
        <p:grpSpPr>
          <a:xfrm>
            <a:off x="1594274" y="1012082"/>
            <a:ext cx="8401947" cy="4653612"/>
            <a:chOff x="1613325" y="1012082"/>
            <a:chExt cx="8401947" cy="4653612"/>
          </a:xfrm>
        </p:grpSpPr>
        <p:sp>
          <p:nvSpPr>
            <p:cNvPr id="32473" name="WindowFrameAppPresentator_">
              <a:extLst>
                <a:ext uri="{FF2B5EF4-FFF2-40B4-BE49-F238E27FC236}">
                  <a16:creationId xmlns:a16="http://schemas.microsoft.com/office/drawing/2014/main" id="{8843F39B-10EB-F42D-B06A-1A8612C6D6FB}"/>
                </a:ext>
              </a:extLst>
            </p:cNvPr>
            <p:cNvSpPr/>
            <p:nvPr/>
          </p:nvSpPr>
          <p:spPr>
            <a:xfrm>
              <a:off x="1613325" y="1015430"/>
              <a:ext cx="8401947" cy="4650264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4" name="WindowAppPresentator_">
              <a:extLst>
                <a:ext uri="{FF2B5EF4-FFF2-40B4-BE49-F238E27FC236}">
                  <a16:creationId xmlns:a16="http://schemas.microsoft.com/office/drawing/2014/main" id="{33E40B4A-DD98-0E40-3528-5A70DAF0E4E5}"/>
                </a:ext>
              </a:extLst>
            </p:cNvPr>
            <p:cNvSpPr/>
            <p:nvPr/>
          </p:nvSpPr>
          <p:spPr>
            <a:xfrm>
              <a:off x="1701869" y="1314740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5" name="WindowTitleAppPresentator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15156A-F529-4076-FDF0-B141F89A0728}"/>
                </a:ext>
              </a:extLst>
            </p:cNvPr>
            <p:cNvSpPr txBox="1"/>
            <p:nvPr/>
          </p:nvSpPr>
          <p:spPr>
            <a:xfrm>
              <a:off x="1700220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Presentator – Untitled presentation</a:t>
              </a:r>
            </a:p>
          </p:txBody>
        </p:sp>
        <p:sp>
          <p:nvSpPr>
            <p:cNvPr id="32476" name="CloseAppPresentator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626BCAA-6D0B-4134-F2F3-02DED3A3084E}"/>
                </a:ext>
              </a:extLst>
            </p:cNvPr>
            <p:cNvSpPr/>
            <p:nvPr/>
          </p:nvSpPr>
          <p:spPr>
            <a:xfrm>
              <a:off x="935259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77" name="HandleAppPresentator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1D39E51E-C08F-212B-8D2A-7D80D29A6698}"/>
                </a:ext>
              </a:extLst>
            </p:cNvPr>
            <p:cNvSpPr/>
            <p:nvPr/>
          </p:nvSpPr>
          <p:spPr>
            <a:xfrm>
              <a:off x="9907904" y="552775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8" name="MinimizeAppPresentator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A5C4FE5-26EB-3521-4317-BAD066B69D39}"/>
                </a:ext>
              </a:extLst>
            </p:cNvPr>
            <p:cNvSpPr/>
            <p:nvPr/>
          </p:nvSpPr>
          <p:spPr>
            <a:xfrm>
              <a:off x="8797285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2479" name="Shape13AppPresentator_">
              <a:extLst>
                <a:ext uri="{FF2B5EF4-FFF2-40B4-BE49-F238E27FC236}">
                  <a16:creationId xmlns:a16="http://schemas.microsoft.com/office/drawing/2014/main" id="{EC3741F4-649E-B4CE-4ACE-F152D209A63B}"/>
                </a:ext>
              </a:extLst>
            </p:cNvPr>
            <p:cNvSpPr/>
            <p:nvPr/>
          </p:nvSpPr>
          <p:spPr>
            <a:xfrm>
              <a:off x="1700221" y="1314740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80" name="66*20*SW*Shape7AppPresentator_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0AF73F8A-612F-62E9-8A8F-C634C5139A47}"/>
                </a:ext>
              </a:extLst>
            </p:cNvPr>
            <p:cNvSpPr/>
            <p:nvPr/>
          </p:nvSpPr>
          <p:spPr>
            <a:xfrm>
              <a:off x="1862205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32481" name="66*20*NW*Shape10AppPresentator_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710FDE06-1515-A275-3E3A-58B7BE9100F0}"/>
                </a:ext>
              </a:extLst>
            </p:cNvPr>
            <p:cNvSpPr/>
            <p:nvPr/>
          </p:nvSpPr>
          <p:spPr>
            <a:xfrm>
              <a:off x="2850805" y="147485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32482" name="66*20*NW*Shape11AppPresentator_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584ED2FA-600E-B831-4C4F-F214D74A1EAE}"/>
                </a:ext>
              </a:extLst>
            </p:cNvPr>
            <p:cNvSpPr/>
            <p:nvPr/>
          </p:nvSpPr>
          <p:spPr>
            <a:xfrm>
              <a:off x="3855201" y="1474365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32483" name="Shape15AppPresentator_">
              <a:extLst>
                <a:ext uri="{FF2B5EF4-FFF2-40B4-BE49-F238E27FC236}">
                  <a16:creationId xmlns:a16="http://schemas.microsoft.com/office/drawing/2014/main" id="{98283471-DB48-7604-BFD6-E0BE0DFE7B1A}"/>
                </a:ext>
              </a:extLst>
            </p:cNvPr>
            <p:cNvSpPr/>
            <p:nvPr/>
          </p:nvSpPr>
          <p:spPr>
            <a:xfrm>
              <a:off x="1701313" y="5234843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32484" name="SlideAppPresentator_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3F6A7C71-AF24-C205-140C-C29B458ECA6F}"/>
                </a:ext>
              </a:extLst>
            </p:cNvPr>
            <p:cNvSpPr/>
            <p:nvPr/>
          </p:nvSpPr>
          <p:spPr>
            <a:xfrm>
              <a:off x="2194735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32485" name="RightAppPresentator_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99BDDED0-038E-EE85-13F6-6D061CB6DCF2}"/>
                </a:ext>
              </a:extLst>
            </p:cNvPr>
            <p:cNvSpPr/>
            <p:nvPr/>
          </p:nvSpPr>
          <p:spPr>
            <a:xfrm>
              <a:off x="2331872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86" name="LeftAppPresentator_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281D33AB-33C0-4A4C-EF3E-85DA842A37AB}"/>
                </a:ext>
              </a:extLst>
            </p:cNvPr>
            <p:cNvSpPr/>
            <p:nvPr/>
          </p:nvSpPr>
          <p:spPr>
            <a:xfrm>
              <a:off x="1862205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87" name="UpAppPresentator_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870F36CB-C9EC-D565-2709-90AE380AA6E7}"/>
                </a:ext>
              </a:extLst>
            </p:cNvPr>
            <p:cNvSpPr/>
            <p:nvPr/>
          </p:nvSpPr>
          <p:spPr>
            <a:xfrm>
              <a:off x="2801539" y="183032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32488" name="DownAppPresentator_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E260F6A2-CA75-A301-3AEE-6FC94519FD59}"/>
                </a:ext>
              </a:extLst>
            </p:cNvPr>
            <p:cNvSpPr/>
            <p:nvPr/>
          </p:nvSpPr>
          <p:spPr>
            <a:xfrm>
              <a:off x="3271206" y="1830321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32489" name="NextAppPresentator_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1B354218-9222-22F5-7466-A4BD72EA6E31}"/>
                </a:ext>
              </a:extLst>
            </p:cNvPr>
            <p:cNvSpPr/>
            <p:nvPr/>
          </p:nvSpPr>
          <p:spPr>
            <a:xfrm>
              <a:off x="9416753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32490" name="PreviousAppPresentator_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0F1C8401-0023-B7DB-5FA0-BEE237BF8C04}"/>
                </a:ext>
              </a:extLst>
            </p:cNvPr>
            <p:cNvSpPr/>
            <p:nvPr/>
          </p:nvSpPr>
          <p:spPr>
            <a:xfrm>
              <a:off x="8947086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32491" name="66*20*NW*ShowButtonAppPresentator_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083925C5-1F3C-ADC6-F5B9-BC53E35CD795}"/>
                </a:ext>
              </a:extLst>
            </p:cNvPr>
            <p:cNvSpPr/>
            <p:nvPr/>
          </p:nvSpPr>
          <p:spPr>
            <a:xfrm>
              <a:off x="4840223" y="1473548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32492" name="DeleteAppPresentator_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60452967-307A-AB2D-3071-BB25450F1213}"/>
                </a:ext>
              </a:extLst>
            </p:cNvPr>
            <p:cNvSpPr/>
            <p:nvPr/>
          </p:nvSpPr>
          <p:spPr>
            <a:xfrm>
              <a:off x="3775471" y="1829968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3" name="DeleteSlideAppPresentator_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9D63DEAF-B5D6-5047-BE24-DB408524DD6E}"/>
                </a:ext>
              </a:extLst>
            </p:cNvPr>
            <p:cNvSpPr/>
            <p:nvPr/>
          </p:nvSpPr>
          <p:spPr>
            <a:xfrm>
              <a:off x="8455935" y="526172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2495" name="SidebarAppPresentator_">
              <a:extLst>
                <a:ext uri="{FF2B5EF4-FFF2-40B4-BE49-F238E27FC236}">
                  <a16:creationId xmlns:a16="http://schemas.microsoft.com/office/drawing/2014/main" id="{41B03456-C305-85A0-74B1-CF06ECD781A9}"/>
                </a:ext>
              </a:extLst>
            </p:cNvPr>
            <p:cNvSpPr/>
            <p:nvPr/>
          </p:nvSpPr>
          <p:spPr>
            <a:xfrm>
              <a:off x="7220315" y="2309525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496" name="Color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870505BD-9CE6-7DBE-F2FC-F5CA5BEE0F44}"/>
                </a:ext>
              </a:extLst>
            </p:cNvPr>
            <p:cNvSpPr/>
            <p:nvPr/>
          </p:nvSpPr>
          <p:spPr>
            <a:xfrm>
              <a:off x="5450676" y="1829968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7" name="ModeSelectAppPresentator_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1F322D5F-9652-CEC6-F560-D32A7BAD0355}"/>
                </a:ext>
              </a:extLst>
            </p:cNvPr>
            <p:cNvSpPr/>
            <p:nvPr/>
          </p:nvSpPr>
          <p:spPr>
            <a:xfrm>
              <a:off x="4275442" y="1829968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32498" name="Rect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E06DBF0-420C-633B-9CD3-AAE7C496B05F}"/>
                </a:ext>
              </a:extLst>
            </p:cNvPr>
            <p:cNvSpPr/>
            <p:nvPr/>
          </p:nvSpPr>
          <p:spPr>
            <a:xfrm>
              <a:off x="7396095" y="2688578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99" name="Ova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BA1D7D5-7F19-59E0-CACB-F2EE9BFA818B}"/>
                </a:ext>
              </a:extLst>
            </p:cNvPr>
            <p:cNvSpPr/>
            <p:nvPr/>
          </p:nvSpPr>
          <p:spPr>
            <a:xfrm>
              <a:off x="7895765" y="2688578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0" name="ICantSpellItTriang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6F19847-7D07-42B8-6B54-CD8C17F7A2DB}"/>
                </a:ext>
              </a:extLst>
            </p:cNvPr>
            <p:cNvSpPr/>
            <p:nvPr/>
          </p:nvSpPr>
          <p:spPr>
            <a:xfrm>
              <a:off x="8393850" y="2681678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1" name="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48C0BE0C-9041-8ADA-C43C-22AFCD75D423}"/>
                </a:ext>
              </a:extLst>
            </p:cNvPr>
            <p:cNvSpPr/>
            <p:nvPr/>
          </p:nvSpPr>
          <p:spPr>
            <a:xfrm>
              <a:off x="8891935" y="2688421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2" name="CutOpposites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954D8C8-113B-7BFC-C62B-3F980F8A0C3C}"/>
                </a:ext>
              </a:extLst>
            </p:cNvPr>
            <p:cNvSpPr/>
            <p:nvPr/>
          </p:nvSpPr>
          <p:spPr>
            <a:xfrm>
              <a:off x="9391605" y="2688421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3" name="Teardrop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8CCCF82-2F26-8433-0A6B-12E5CC1D923D}"/>
                </a:ext>
              </a:extLst>
            </p:cNvPr>
            <p:cNvSpPr/>
            <p:nvPr/>
          </p:nvSpPr>
          <p:spPr>
            <a:xfrm>
              <a:off x="7396095" y="3205321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4" name="S7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EB58C09-A689-23FC-F26D-7EFF5309EB9B}"/>
                </a:ext>
              </a:extLst>
            </p:cNvPr>
            <p:cNvSpPr/>
            <p:nvPr/>
          </p:nvSpPr>
          <p:spPr>
            <a:xfrm>
              <a:off x="7895765" y="3206526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5" name="S8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89118D6-70B7-A4F3-35C8-026DF2D4D588}"/>
                </a:ext>
              </a:extLst>
            </p:cNvPr>
            <p:cNvSpPr/>
            <p:nvPr/>
          </p:nvSpPr>
          <p:spPr>
            <a:xfrm>
              <a:off x="8393850" y="3203973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6" name="Bestag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6A783D-3918-BE23-DE89-E2FC954281E0}"/>
                </a:ext>
              </a:extLst>
            </p:cNvPr>
            <p:cNvSpPr/>
            <p:nvPr/>
          </p:nvSpPr>
          <p:spPr>
            <a:xfrm>
              <a:off x="8891935" y="3203973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7" name="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AFA8801-20B2-0120-4B5B-6F11F0641DD7}"/>
                </a:ext>
              </a:extLst>
            </p:cNvPr>
            <p:cNvSpPr/>
            <p:nvPr/>
          </p:nvSpPr>
          <p:spPr>
            <a:xfrm>
              <a:off x="9392006" y="3203973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8" name="Double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9949A49-A56B-50C4-D0EA-0B14F32B07A8}"/>
                </a:ext>
              </a:extLst>
            </p:cNvPr>
            <p:cNvSpPr/>
            <p:nvPr/>
          </p:nvSpPr>
          <p:spPr>
            <a:xfrm>
              <a:off x="7392857" y="3740173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09" name="CurvedArrow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14A9DB7-6379-A144-D46D-FFA1E930907B}"/>
                </a:ext>
              </a:extLst>
            </p:cNvPr>
            <p:cNvSpPr/>
            <p:nvPr/>
          </p:nvSpPr>
          <p:spPr>
            <a:xfrm>
              <a:off x="7874296" y="3734364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0" name="BubbleRoundRect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5FB74D-0694-68F3-9BB7-DFBE9BF54EBC}"/>
                </a:ext>
              </a:extLst>
            </p:cNvPr>
            <p:cNvSpPr/>
            <p:nvPr/>
          </p:nvSpPr>
          <p:spPr>
            <a:xfrm>
              <a:off x="8393850" y="3734364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1" name="Oval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423644-7237-DBD4-7761-7F79D0FCB220}"/>
                </a:ext>
              </a:extLst>
            </p:cNvPr>
            <p:cNvSpPr/>
            <p:nvPr/>
          </p:nvSpPr>
          <p:spPr>
            <a:xfrm>
              <a:off x="8904260" y="3734364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2" name="ThoughtBubbl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E8305642-F63B-A4B0-13F1-B55208C82F0A}"/>
                </a:ext>
              </a:extLst>
            </p:cNvPr>
            <p:cNvSpPr/>
            <p:nvPr/>
          </p:nvSpPr>
          <p:spPr>
            <a:xfrm>
              <a:off x="9391605" y="3734364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3" name="Su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B5AA2CC-FCDD-94E8-1FC5-95D471F37DB7}"/>
                </a:ext>
              </a:extLst>
            </p:cNvPr>
            <p:cNvSpPr/>
            <p:nvPr/>
          </p:nvSpPr>
          <p:spPr>
            <a:xfrm>
              <a:off x="7392857" y="4275025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4" name="Moon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FD7A16E-E4E6-4284-17C5-1C1AF07F562B}"/>
                </a:ext>
              </a:extLst>
            </p:cNvPr>
            <p:cNvSpPr/>
            <p:nvPr/>
          </p:nvSpPr>
          <p:spPr>
            <a:xfrm>
              <a:off x="7940715" y="4275025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5" name="Star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077BE46-0F22-8D05-2771-919A02AD0358}"/>
                </a:ext>
              </a:extLst>
            </p:cNvPr>
            <p:cNvSpPr/>
            <p:nvPr/>
          </p:nvSpPr>
          <p:spPr>
            <a:xfrm>
              <a:off x="8393850" y="4275025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6" name="Cube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5B53124-6128-3D39-4F6C-70EB9A06E05A}"/>
                </a:ext>
              </a:extLst>
            </p:cNvPr>
            <p:cNvSpPr/>
            <p:nvPr/>
          </p:nvSpPr>
          <p:spPr>
            <a:xfrm>
              <a:off x="8888423" y="4275025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7" name="ScrollAppPresentator_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20BD8FF1-586D-D19C-EC33-ACF295EF3ACB}"/>
                </a:ext>
              </a:extLst>
            </p:cNvPr>
            <p:cNvSpPr/>
            <p:nvPr/>
          </p:nvSpPr>
          <p:spPr>
            <a:xfrm>
              <a:off x="9382996" y="4275025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8" name="Color2AppPresentator_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3BCC6E95-416E-32AA-00EA-27C7C674CA27}"/>
                </a:ext>
              </a:extLst>
            </p:cNvPr>
            <p:cNvSpPr/>
            <p:nvPr/>
          </p:nvSpPr>
          <p:spPr>
            <a:xfrm>
              <a:off x="5774164" y="1831056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519" name="ShapeSelAppPresentator_">
              <a:extLst>
                <a:ext uri="{FF2B5EF4-FFF2-40B4-BE49-F238E27FC236}">
                  <a16:creationId xmlns:a16="http://schemas.microsoft.com/office/drawing/2014/main" id="{85F47077-6FAD-B210-9B85-B1EB692E11B5}"/>
                </a:ext>
              </a:extLst>
            </p:cNvPr>
            <p:cNvSpPr txBox="1"/>
            <p:nvPr/>
          </p:nvSpPr>
          <p:spPr>
            <a:xfrm>
              <a:off x="2569836" y="5259062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32520" name="TextEditAppPresentator_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684BF550-ECD9-B009-1C90-4AAD6CBA3B7C}"/>
                </a:ext>
              </a:extLst>
            </p:cNvPr>
            <p:cNvSpPr/>
            <p:nvPr/>
          </p:nvSpPr>
          <p:spPr>
            <a:xfrm>
              <a:off x="8418417" y="1829387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32521" name="FontPlusAppPresentator_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4316952-5E6C-9696-C953-68BFE5D90D02}"/>
                </a:ext>
              </a:extLst>
            </p:cNvPr>
            <p:cNvSpPr/>
            <p:nvPr/>
          </p:nvSpPr>
          <p:spPr>
            <a:xfrm>
              <a:off x="7691389" y="1831056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32522" name="FontMinusAppPresentator_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4FAD53DB-D12F-A712-FAD8-9DD72122FCA3}"/>
                </a:ext>
              </a:extLst>
            </p:cNvPr>
            <p:cNvSpPr/>
            <p:nvPr/>
          </p:nvSpPr>
          <p:spPr>
            <a:xfrm>
              <a:off x="7411506" y="1828909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32523" name="FontButtonAppPresentator_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80A155EC-AAB8-9C7F-3F35-C6282A886EE6}"/>
                </a:ext>
              </a:extLst>
            </p:cNvPr>
            <p:cNvSpPr/>
            <p:nvPr/>
          </p:nvSpPr>
          <p:spPr>
            <a:xfrm>
              <a:off x="6785702" y="1828899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32524" name="BoldButtonAppPresentator_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E8085E13-432A-F8DD-A6CF-7148A311B974}"/>
                </a:ext>
              </a:extLst>
            </p:cNvPr>
            <p:cNvSpPr/>
            <p:nvPr/>
          </p:nvSpPr>
          <p:spPr>
            <a:xfrm>
              <a:off x="6788594" y="144882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32525" name="ItalicButtonAppPresentator_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9309C332-4787-5AED-A562-C36B6346B5F3}"/>
                </a:ext>
              </a:extLst>
            </p:cNvPr>
            <p:cNvSpPr/>
            <p:nvPr/>
          </p:nvSpPr>
          <p:spPr>
            <a:xfrm>
              <a:off x="7095259" y="144805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32526" name="UnderlineButtonAppPresentator_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16248E1-64FF-103F-088B-A1AE6F6CF163}"/>
                </a:ext>
              </a:extLst>
            </p:cNvPr>
            <p:cNvSpPr/>
            <p:nvPr/>
          </p:nvSpPr>
          <p:spPr>
            <a:xfrm>
              <a:off x="7399932" y="145109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32527" name="ALeftButtonAppPresentator_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F3A1C57A-CC8D-44CB-094E-216D3CCB848E}"/>
                </a:ext>
              </a:extLst>
            </p:cNvPr>
            <p:cNvSpPr/>
            <p:nvPr/>
          </p:nvSpPr>
          <p:spPr>
            <a:xfrm>
              <a:off x="8863022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8" name="ACenterButtonAppPresentator_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95B154B1-0D77-1021-8E2D-22A2508FA6D6}"/>
                </a:ext>
              </a:extLst>
            </p:cNvPr>
            <p:cNvSpPr/>
            <p:nvPr/>
          </p:nvSpPr>
          <p:spPr>
            <a:xfrm>
              <a:off x="9176891" y="1450848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29" name="ARightButtonAppPresentator_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53B9A376-8556-C9D7-2436-AE2BBBFD6217}"/>
                </a:ext>
              </a:extLst>
            </p:cNvPr>
            <p:cNvSpPr/>
            <p:nvPr/>
          </p:nvSpPr>
          <p:spPr>
            <a:xfrm>
              <a:off x="9474360" y="145040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32530" name="ShadowButtonAppPresentator_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AF309E76-06AF-C965-23D1-F5F9C17575CB}"/>
                </a:ext>
              </a:extLst>
            </p:cNvPr>
            <p:cNvSpPr/>
            <p:nvPr/>
          </p:nvSpPr>
          <p:spPr>
            <a:xfrm>
              <a:off x="7693233" y="145154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32531" name="StrikethroughButtonAppPresentator_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207D5DDB-D7AC-2C60-2C13-BF708A4D118F}"/>
                </a:ext>
              </a:extLst>
            </p:cNvPr>
            <p:cNvSpPr/>
            <p:nvPr/>
          </p:nvSpPr>
          <p:spPr>
            <a:xfrm>
              <a:off x="7997176" y="1452343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</p:grpSp>
      <p:grpSp>
        <p:nvGrpSpPr>
          <p:cNvPr id="38130" name="AppPictureView">
            <a:extLst>
              <a:ext uri="{FF2B5EF4-FFF2-40B4-BE49-F238E27FC236}">
                <a16:creationId xmlns:a16="http://schemas.microsoft.com/office/drawing/2014/main" id="{CB0C3743-BD0B-02CD-079D-AD9F78266E67}"/>
              </a:ext>
            </a:extLst>
          </p:cNvPr>
          <p:cNvGrpSpPr/>
          <p:nvPr/>
        </p:nvGrpSpPr>
        <p:grpSpPr>
          <a:xfrm>
            <a:off x="3813267" y="1829178"/>
            <a:ext cx="4565466" cy="3199643"/>
            <a:chOff x="3813267" y="1964028"/>
            <a:chExt cx="4565466" cy="3199643"/>
          </a:xfrm>
        </p:grpSpPr>
        <p:sp>
          <p:nvSpPr>
            <p:cNvPr id="38131" name="WindowFrameAppPictureView_">
              <a:extLst>
                <a:ext uri="{FF2B5EF4-FFF2-40B4-BE49-F238E27FC236}">
                  <a16:creationId xmlns:a16="http://schemas.microsoft.com/office/drawing/2014/main" id="{19C3D92A-49FA-4F13-C44F-A75331E201A8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2" name="WindowAppPictureView_">
              <a:extLst>
                <a:ext uri="{FF2B5EF4-FFF2-40B4-BE49-F238E27FC236}">
                  <a16:creationId xmlns:a16="http://schemas.microsoft.com/office/drawing/2014/main" id="{AC6D1B49-4649-3D20-5F53-073DA9F88656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</a:p>
          </p:txBody>
        </p:sp>
        <p:sp>
          <p:nvSpPr>
            <p:cNvPr id="38133" name="WindowTitleAppPictureView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F1ACC498-91E3-9C5D-5C46-E5FC91073E2D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Picture viewer</a:t>
              </a:r>
            </a:p>
          </p:txBody>
        </p:sp>
        <p:sp>
          <p:nvSpPr>
            <p:cNvPr id="38134" name="CloseAppPictureView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143E300-266C-3BD0-3365-0F41A25E282D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38135" name="HandleAppPictureView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20788422-A91C-0F2E-4426-21492BD7FB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8136" name="MinimizeAppPictureView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C4FE8249-C1E5-6036-0E18-92C40B106657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173" name="AppShell">
            <a:extLst>
              <a:ext uri="{FF2B5EF4-FFF2-40B4-BE49-F238E27FC236}">
                <a16:creationId xmlns:a16="http://schemas.microsoft.com/office/drawing/2014/main" id="{7A19CD5B-CF03-17B9-4E4A-32768578F427}"/>
              </a:ext>
            </a:extLst>
          </p:cNvPr>
          <p:cNvGrpSpPr/>
          <p:nvPr/>
        </p:nvGrpSpPr>
        <p:grpSpPr>
          <a:xfrm>
            <a:off x="3170533" y="1555212"/>
            <a:ext cx="6155735" cy="4052377"/>
            <a:chOff x="4060765" y="2159747"/>
            <a:chExt cx="6155735" cy="4052377"/>
          </a:xfrm>
        </p:grpSpPr>
        <p:sp>
          <p:nvSpPr>
            <p:cNvPr id="43174" name="WindowFrameAppShell_">
              <a:extLst>
                <a:ext uri="{FF2B5EF4-FFF2-40B4-BE49-F238E27FC236}">
                  <a16:creationId xmlns:a16="http://schemas.microsoft.com/office/drawing/2014/main" id="{29AD8B71-358F-0CA5-EA65-38DD0D1B84E3}"/>
                </a:ext>
              </a:extLst>
            </p:cNvPr>
            <p:cNvSpPr/>
            <p:nvPr/>
          </p:nvSpPr>
          <p:spPr>
            <a:xfrm>
              <a:off x="4060765" y="2159747"/>
              <a:ext cx="6148121" cy="405237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75" name="WindowAppShell_">
              <a:extLst>
                <a:ext uri="{FF2B5EF4-FFF2-40B4-BE49-F238E27FC236}">
                  <a16:creationId xmlns:a16="http://schemas.microsoft.com/office/drawing/2014/main" id="{ECA35495-FBE4-D675-C4E6-2459A6E2DA87}"/>
                </a:ext>
              </a:extLst>
            </p:cNvPr>
            <p:cNvSpPr/>
            <p:nvPr/>
          </p:nvSpPr>
          <p:spPr>
            <a:xfrm>
              <a:off x="4149309" y="2459058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43176" name="AXTextBox1AppShell_">
              <a:extLst>
                <a:ext uri="{FF2B5EF4-FFF2-40B4-BE49-F238E27FC236}">
                  <a16:creationId xmlns:a16="http://schemas.microsoft.com/office/drawing/2014/main" id="{4D867032-CF0B-0E59-E690-1A41410ACBCA}"/>
                </a:ext>
              </a:extLst>
            </p:cNvPr>
            <p:cNvSpPr/>
            <p:nvPr/>
          </p:nvSpPr>
          <p:spPr>
            <a:xfrm>
              <a:off x="4146862" y="5767899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43177" name="WindowTitleAppShell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A37BBEB-50BF-0A17-8708-197F4B88ABBB}"/>
                </a:ext>
              </a:extLst>
            </p:cNvPr>
            <p:cNvSpPr txBox="1"/>
            <p:nvPr/>
          </p:nvSpPr>
          <p:spPr>
            <a:xfrm>
              <a:off x="4147661" y="2169211"/>
              <a:ext cx="30520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Shell</a:t>
              </a:r>
            </a:p>
          </p:txBody>
        </p:sp>
        <p:sp>
          <p:nvSpPr>
            <p:cNvPr id="43178" name="CloseAppShell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39060626-D75F-4D99-A61B-91AE2006B901}"/>
                </a:ext>
              </a:extLst>
            </p:cNvPr>
            <p:cNvSpPr/>
            <p:nvPr/>
          </p:nvSpPr>
          <p:spPr>
            <a:xfrm>
              <a:off x="9552955" y="2160683"/>
              <a:ext cx="555309" cy="295395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179" name="HandleAppShell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A65FFDA-454D-54C8-AA56-251296785393}"/>
                </a:ext>
              </a:extLst>
            </p:cNvPr>
            <p:cNvSpPr/>
            <p:nvPr/>
          </p:nvSpPr>
          <p:spPr>
            <a:xfrm>
              <a:off x="10109132" y="609671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0" name="MinimizeAppShell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5091F95-4F89-B74F-E130-1FA29DA0B90E}"/>
                </a:ext>
              </a:extLst>
            </p:cNvPr>
            <p:cNvSpPr/>
            <p:nvPr/>
          </p:nvSpPr>
          <p:spPr>
            <a:xfrm>
              <a:off x="8993779" y="216118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181" name="OutputAppShell_">
              <a:extLst>
                <a:ext uri="{FF2B5EF4-FFF2-40B4-BE49-F238E27FC236}">
                  <a16:creationId xmlns:a16="http://schemas.microsoft.com/office/drawing/2014/main" id="{AAFB9C06-2E6B-89FE-2F58-79F002498A73}"/>
                </a:ext>
              </a:extLst>
            </p:cNvPr>
            <p:cNvSpPr/>
            <p:nvPr/>
          </p:nvSpPr>
          <p:spPr>
            <a:xfrm>
              <a:off x="4146862" y="2456556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O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rangePath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43378" name="AppCalc">
            <a:extLst>
              <a:ext uri="{FF2B5EF4-FFF2-40B4-BE49-F238E27FC236}">
                <a16:creationId xmlns:a16="http://schemas.microsoft.com/office/drawing/2014/main" id="{48AC6D04-2959-9638-EA0D-C9F9FA0561B3}"/>
              </a:ext>
            </a:extLst>
          </p:cNvPr>
          <p:cNvGrpSpPr/>
          <p:nvPr/>
        </p:nvGrpSpPr>
        <p:grpSpPr>
          <a:xfrm>
            <a:off x="5002549" y="1795020"/>
            <a:ext cx="2491703" cy="3572760"/>
            <a:chOff x="9490751" y="3001988"/>
            <a:chExt cx="2491703" cy="3572760"/>
          </a:xfrm>
        </p:grpSpPr>
        <p:sp>
          <p:nvSpPr>
            <p:cNvPr id="43379" name="WindowFrameAppCalc_">
              <a:extLst>
                <a:ext uri="{FF2B5EF4-FFF2-40B4-BE49-F238E27FC236}">
                  <a16:creationId xmlns:a16="http://schemas.microsoft.com/office/drawing/2014/main" id="{7242392D-AC4D-7E42-2963-D48B3C1634D1}"/>
                </a:ext>
              </a:extLst>
            </p:cNvPr>
            <p:cNvSpPr/>
            <p:nvPr/>
          </p:nvSpPr>
          <p:spPr>
            <a:xfrm>
              <a:off x="9490751" y="3003363"/>
              <a:ext cx="2467500" cy="357138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380" name="WindowAppCalc_">
              <a:extLst>
                <a:ext uri="{FF2B5EF4-FFF2-40B4-BE49-F238E27FC236}">
                  <a16:creationId xmlns:a16="http://schemas.microsoft.com/office/drawing/2014/main" id="{689B4F71-96B8-67B6-EE5F-3E4C4DE21EF8}"/>
                </a:ext>
              </a:extLst>
            </p:cNvPr>
            <p:cNvSpPr/>
            <p:nvPr/>
          </p:nvSpPr>
          <p:spPr>
            <a:xfrm>
              <a:off x="9577645" y="3294941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1" name="CloseAppCalc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FDC6601-8EA4-F9BA-E5B8-8134E94756C7}"/>
                </a:ext>
              </a:extLst>
            </p:cNvPr>
            <p:cNvSpPr/>
            <p:nvPr/>
          </p:nvSpPr>
          <p:spPr>
            <a:xfrm>
              <a:off x="11318503" y="300198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382" name="HandleAppCalc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6A3C666-96A2-5C9C-772D-14F8EF7BF26F}"/>
                </a:ext>
              </a:extLst>
            </p:cNvPr>
            <p:cNvSpPr/>
            <p:nvPr/>
          </p:nvSpPr>
          <p:spPr>
            <a:xfrm>
              <a:off x="11875086" y="646966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43383" name="Shape6AppCalc_">
              <a:extLst>
                <a:ext uri="{FF2B5EF4-FFF2-40B4-BE49-F238E27FC236}">
                  <a16:creationId xmlns:a16="http://schemas.microsoft.com/office/drawing/2014/main" id="{E6147730-19C3-3CAD-9D27-E4CB56DD0822}"/>
                </a:ext>
              </a:extLst>
            </p:cNvPr>
            <p:cNvGrpSpPr/>
            <p:nvPr/>
          </p:nvGrpSpPr>
          <p:grpSpPr>
            <a:xfrm>
              <a:off x="9706609" y="3881523"/>
              <a:ext cx="2053580" cy="2422099"/>
              <a:chOff x="12428524" y="1036281"/>
              <a:chExt cx="2053580" cy="2422099"/>
            </a:xfrm>
          </p:grpSpPr>
          <p:sp>
            <p:nvSpPr>
              <p:cNvPr id="43388" name="7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ED4ED6E-CBC2-D360-B5E5-71F6BDACD69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43389" name="8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B27F791-C834-34D2-27F1-A43B388740C4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43390" name="4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7F765E3-8A86-4E44-8D10-91F08A45D9AB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43391" name="9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06593C4-4AB7-8C39-BFC0-1D4FF4953009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43392" name="5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C3DDC71-DFD1-C4F9-13A1-973C7C49C5AB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43393" name="6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660617E-5952-188F-0F59-08F1C87DF357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43394" name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0E8E0D5-4981-5998-C4AC-0B06FB8FB8C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43395" name="2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23F52A1D-E5E4-9E51-EE9F-B0FF9984557D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43396" name="3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3A2A3F86-EB73-BFE6-7FC1-259A4131A6C5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43397" name="0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49E96465-B295-40C2-3602-790917EE233D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43398" name="Plus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B2D89921-3A31-D436-3776-4E90FF1FAA4A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43399" name="Minus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3E8BAA8F-7F58-FCFA-95E4-3CE4510554F3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43400" name="Multiply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ACDCEA6F-5E3F-ADC8-A28D-15387BB869F1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43401" name="Equals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B5A333AA-B104-CD09-A248-42A20C332F58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43402" name="Division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AD9DC4E6-358B-9092-2316-23200902040C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43403" name="Period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534E8CCE-3F9B-61D9-8364-29919B029A16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43404" name="Clear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286E1FFF-DA81-E61A-E46A-BC55C30741C8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43405" name="Reset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CBD4CAE9-E76C-AA29-1EB6-DEC575EE2413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43384" name="WindowTitleAppCalc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C0721541-A8E4-B475-8085-2DE394B0E55E}"/>
                </a:ext>
              </a:extLst>
            </p:cNvPr>
            <p:cNvSpPr txBox="1"/>
            <p:nvPr/>
          </p:nvSpPr>
          <p:spPr>
            <a:xfrm>
              <a:off x="9577645" y="3012826"/>
              <a:ext cx="116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Calculator</a:t>
              </a:r>
            </a:p>
          </p:txBody>
        </p:sp>
        <p:sp>
          <p:nvSpPr>
            <p:cNvPr id="43385" name="Shape7AppCalc_">
              <a:extLst>
                <a:ext uri="{FF2B5EF4-FFF2-40B4-BE49-F238E27FC236}">
                  <a16:creationId xmlns:a16="http://schemas.microsoft.com/office/drawing/2014/main" id="{29B367F5-2E8F-C697-EEBB-AEEE20425501}"/>
                </a:ext>
              </a:extLst>
            </p:cNvPr>
            <p:cNvSpPr txBox="1"/>
            <p:nvPr/>
          </p:nvSpPr>
          <p:spPr>
            <a:xfrm>
              <a:off x="10796606" y="3379720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43386" name="Shape8AppCalc_">
              <a:extLst>
                <a:ext uri="{FF2B5EF4-FFF2-40B4-BE49-F238E27FC236}">
                  <a16:creationId xmlns:a16="http://schemas.microsoft.com/office/drawing/2014/main" id="{2C2077F7-E712-7A09-B305-10B9274C8D15}"/>
                </a:ext>
              </a:extLst>
            </p:cNvPr>
            <p:cNvSpPr txBox="1"/>
            <p:nvPr/>
          </p:nvSpPr>
          <p:spPr>
            <a:xfrm>
              <a:off x="10777347" y="337243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43387" name="MinimizeAppCalc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59348F1-B3D0-B03D-3E49-E55696F79D9A}"/>
                </a:ext>
              </a:extLst>
            </p:cNvPr>
            <p:cNvSpPr/>
            <p:nvPr/>
          </p:nvSpPr>
          <p:spPr>
            <a:xfrm>
              <a:off x="10755344" y="3003780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43534" name="AppModalFiles">
            <a:extLst>
              <a:ext uri="{FF2B5EF4-FFF2-40B4-BE49-F238E27FC236}">
                <a16:creationId xmlns:a16="http://schemas.microsoft.com/office/drawing/2014/main" id="{F96D34E6-1CB9-7501-6282-BDBFBE585E02}"/>
              </a:ext>
            </a:extLst>
          </p:cNvPr>
          <p:cNvGrpSpPr/>
          <p:nvPr/>
        </p:nvGrpSpPr>
        <p:grpSpPr>
          <a:xfrm>
            <a:off x="2449615" y="1091457"/>
            <a:ext cx="6821152" cy="4767194"/>
            <a:chOff x="2449615" y="1091457"/>
            <a:chExt cx="6821152" cy="4767194"/>
          </a:xfrm>
        </p:grpSpPr>
        <p:sp>
          <p:nvSpPr>
            <p:cNvPr id="43535" name="WindowFrameAppModalFiles_">
              <a:extLst>
                <a:ext uri="{FF2B5EF4-FFF2-40B4-BE49-F238E27FC236}">
                  <a16:creationId xmlns:a16="http://schemas.microsoft.com/office/drawing/2014/main" id="{E06FD699-7654-EA9F-8468-221D26D8DCFD}"/>
                </a:ext>
              </a:extLst>
            </p:cNvPr>
            <p:cNvSpPr/>
            <p:nvPr/>
          </p:nvSpPr>
          <p:spPr>
            <a:xfrm>
              <a:off x="2449615" y="1094804"/>
              <a:ext cx="6821152" cy="476384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36" name="WindowTitleAppModal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91A32B6-5BDA-519E-ACF1-EEC15731A419}"/>
                </a:ext>
              </a:extLst>
            </p:cNvPr>
            <p:cNvSpPr txBox="1"/>
            <p:nvPr/>
          </p:nvSpPr>
          <p:spPr>
            <a:xfrm>
              <a:off x="2564735" y="1104268"/>
              <a:ext cx="59729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chooser</a:t>
              </a:r>
            </a:p>
          </p:txBody>
        </p:sp>
        <p:sp>
          <p:nvSpPr>
            <p:cNvPr id="43537" name="CloseAppModal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63B99FE-F241-CA08-2C32-2A2DD9E6186E}"/>
                </a:ext>
              </a:extLst>
            </p:cNvPr>
            <p:cNvSpPr/>
            <p:nvPr/>
          </p:nvSpPr>
          <p:spPr>
            <a:xfrm>
              <a:off x="8608090" y="1091457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538" name="TopPanelAppModalFiles_">
              <a:extLst>
                <a:ext uri="{FF2B5EF4-FFF2-40B4-BE49-F238E27FC236}">
                  <a16:creationId xmlns:a16="http://schemas.microsoft.com/office/drawing/2014/main" id="{22106A68-E71F-0285-4A66-3625953A58F7}"/>
                </a:ext>
              </a:extLst>
            </p:cNvPr>
            <p:cNvSpPr/>
            <p:nvPr/>
          </p:nvSpPr>
          <p:spPr>
            <a:xfrm>
              <a:off x="2564736" y="1394115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39" name="BackAppModalFiles_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DCB3284B-A702-9685-BCBA-9B36F7BA77F8}"/>
                </a:ext>
              </a:extLst>
            </p:cNvPr>
            <p:cNvSpPr/>
            <p:nvPr/>
          </p:nvSpPr>
          <p:spPr>
            <a:xfrm>
              <a:off x="2711797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0" name="ReloadAppModalFiles_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A1D7AE6-C406-4C02-DD2F-B90ABB857A29}"/>
                </a:ext>
              </a:extLst>
            </p:cNvPr>
            <p:cNvSpPr/>
            <p:nvPr/>
          </p:nvSpPr>
          <p:spPr>
            <a:xfrm>
              <a:off x="3198839" y="1593546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43541" name="PathAppModalFiles_">
              <a:extLst>
                <a:ext uri="{FF2B5EF4-FFF2-40B4-BE49-F238E27FC236}">
                  <a16:creationId xmlns:a16="http://schemas.microsoft.com/office/drawing/2014/main" id="{0F39FAE1-EBEC-8E4E-B1DE-FD0F6B8B0D6C}"/>
                </a:ext>
              </a:extLst>
            </p:cNvPr>
            <p:cNvSpPr/>
            <p:nvPr/>
          </p:nvSpPr>
          <p:spPr>
            <a:xfrm>
              <a:off x="3626103" y="1568907"/>
              <a:ext cx="4363096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542" name="NextPageAppModalFiles_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BCF84B76-7021-5F19-0E32-692B95E60C6E}"/>
                </a:ext>
              </a:extLst>
            </p:cNvPr>
            <p:cNvSpPr/>
            <p:nvPr/>
          </p:nvSpPr>
          <p:spPr>
            <a:xfrm>
              <a:off x="8620738" y="158216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3" name="PrevPageAppModalFiles_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D349F2CB-3B2F-670B-43A5-BE0FA95D64B0}"/>
                </a:ext>
              </a:extLst>
            </p:cNvPr>
            <p:cNvSpPr/>
            <p:nvPr/>
          </p:nvSpPr>
          <p:spPr>
            <a:xfrm>
              <a:off x="8137509" y="1579088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43544" name="SelectedFileAppModalFIles_">
              <a:extLst>
                <a:ext uri="{FF2B5EF4-FFF2-40B4-BE49-F238E27FC236}">
                  <a16:creationId xmlns:a16="http://schemas.microsoft.com/office/drawing/2014/main" id="{3B8A2009-6086-916E-DE9C-441D446CB453}"/>
                </a:ext>
              </a:extLst>
            </p:cNvPr>
            <p:cNvSpPr txBox="1"/>
            <p:nvPr/>
          </p:nvSpPr>
          <p:spPr>
            <a:xfrm>
              <a:off x="2587000" y="2009832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43545" name="WindowAppModalFiles_">
              <a:extLst>
                <a:ext uri="{FF2B5EF4-FFF2-40B4-BE49-F238E27FC236}">
                  <a16:creationId xmlns:a16="http://schemas.microsoft.com/office/drawing/2014/main" id="{04C58411-5883-2F96-C597-AD170B2BA6CE}"/>
                </a:ext>
              </a:extLst>
            </p:cNvPr>
            <p:cNvSpPr/>
            <p:nvPr/>
          </p:nvSpPr>
          <p:spPr>
            <a:xfrm>
              <a:off x="2566386" y="1999968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546" name="BottomPanelAppModalFiles_">
              <a:extLst>
                <a:ext uri="{FF2B5EF4-FFF2-40B4-BE49-F238E27FC236}">
                  <a16:creationId xmlns:a16="http://schemas.microsoft.com/office/drawing/2014/main" id="{3E7E98E4-C9ED-3DA4-2DF9-55301A493AE0}"/>
                </a:ext>
              </a:extLst>
            </p:cNvPr>
            <p:cNvSpPr/>
            <p:nvPr/>
          </p:nvSpPr>
          <p:spPr>
            <a:xfrm>
              <a:off x="2603903" y="5675966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43547" name="AXTextBox1AppModalFiles_">
              <a:extLst>
                <a:ext uri="{FF2B5EF4-FFF2-40B4-BE49-F238E27FC236}">
                  <a16:creationId xmlns:a16="http://schemas.microsoft.com/office/drawing/2014/main" id="{C1AF82D4-0A40-BE3D-F343-8CEE84841058}"/>
                </a:ext>
              </a:extLst>
            </p:cNvPr>
            <p:cNvSpPr/>
            <p:nvPr/>
          </p:nvSpPr>
          <p:spPr>
            <a:xfrm>
              <a:off x="2564735" y="5431490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48" name="OkAppModalFiles_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8BC564F0-C553-A4F9-1189-D6422C66C4B5}"/>
                </a:ext>
              </a:extLst>
            </p:cNvPr>
            <p:cNvSpPr/>
            <p:nvPr/>
          </p:nvSpPr>
          <p:spPr>
            <a:xfrm>
              <a:off x="8202908" y="5430031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</p:grpSp>
      <p:grpSp>
        <p:nvGrpSpPr>
          <p:cNvPr id="40700" name="AppFiles">
            <a:extLst>
              <a:ext uri="{FF2B5EF4-FFF2-40B4-BE49-F238E27FC236}">
                <a16:creationId xmlns:a16="http://schemas.microsoft.com/office/drawing/2014/main" id="{2FF80A0B-9488-DA96-5878-C9026F8844EC}"/>
              </a:ext>
            </a:extLst>
          </p:cNvPr>
          <p:cNvGrpSpPr/>
          <p:nvPr/>
        </p:nvGrpSpPr>
        <p:grpSpPr>
          <a:xfrm>
            <a:off x="1594274" y="1012082"/>
            <a:ext cx="8411183" cy="5069852"/>
            <a:chOff x="1594274" y="1012082"/>
            <a:chExt cx="8411183" cy="5069852"/>
          </a:xfrm>
        </p:grpSpPr>
        <p:sp>
          <p:nvSpPr>
            <p:cNvPr id="40701" name="WindowFrameAppFiles_">
              <a:extLst>
                <a:ext uri="{FF2B5EF4-FFF2-40B4-BE49-F238E27FC236}">
                  <a16:creationId xmlns:a16="http://schemas.microsoft.com/office/drawing/2014/main" id="{35BD7673-5B92-CEE3-56CE-86E0B09AB30E}"/>
                </a:ext>
              </a:extLst>
            </p:cNvPr>
            <p:cNvSpPr/>
            <p:nvPr/>
          </p:nvSpPr>
          <p:spPr>
            <a:xfrm>
              <a:off x="1594274" y="1015429"/>
              <a:ext cx="8401947" cy="5066505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0702" name="WindowTitleAppFile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1863221D-8441-3C10-7BCB-01E0C44D4674}"/>
                </a:ext>
              </a:extLst>
            </p:cNvPr>
            <p:cNvSpPr txBox="1"/>
            <p:nvPr/>
          </p:nvSpPr>
          <p:spPr>
            <a:xfrm>
              <a:off x="1681169" y="1024893"/>
              <a:ext cx="7097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Candara" panose="020E0502030303020204" pitchFamily="34" charset="0"/>
                </a:rPr>
                <a:t>File Explorer</a:t>
              </a:r>
            </a:p>
          </p:txBody>
        </p:sp>
        <p:sp>
          <p:nvSpPr>
            <p:cNvPr id="40703" name="CloseAppFile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C72034-379C-CFBE-12C9-332AA6D1CEA5}"/>
                </a:ext>
              </a:extLst>
            </p:cNvPr>
            <p:cNvSpPr/>
            <p:nvPr/>
          </p:nvSpPr>
          <p:spPr>
            <a:xfrm>
              <a:off x="933354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5440" name="HandleAppFile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071DD9F-EB58-8578-9ABF-24BEA31FCEFD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1" name="MinimizeAppFile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BCE5F5D2-D808-2B60-4ABF-655BA1922E4A}"/>
                </a:ext>
              </a:extLst>
            </p:cNvPr>
            <p:cNvSpPr/>
            <p:nvPr/>
          </p:nvSpPr>
          <p:spPr>
            <a:xfrm>
              <a:off x="8778234" y="1012082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43" name="TopPanelAppFiles_">
              <a:extLst>
                <a:ext uri="{FF2B5EF4-FFF2-40B4-BE49-F238E27FC236}">
                  <a16:creationId xmlns:a16="http://schemas.microsoft.com/office/drawing/2014/main" id="{FAB1BA0D-3FA6-69B1-EFB1-09BD8261E1A5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44" name="BottomPanelAppFiles_">
              <a:extLst>
                <a:ext uri="{FF2B5EF4-FFF2-40B4-BE49-F238E27FC236}">
                  <a16:creationId xmlns:a16="http://schemas.microsoft.com/office/drawing/2014/main" id="{722C4B98-FAD9-7E2D-F8D8-3EB70472C40C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5445" name="BackAppFiles_">
              <a:hlinkClick r:id="" action="ppaction://macro?name=FilesUp"/>
              <a:extLst>
                <a:ext uri="{FF2B5EF4-FFF2-40B4-BE49-F238E27FC236}">
                  <a16:creationId xmlns:a16="http://schemas.microsoft.com/office/drawing/2014/main" id="{29003C14-4A2B-09E7-E4BA-B38C12A142A3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46" name="ReloadAppFiles_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20CE63FF-3924-6E86-B294-800F1A9700E0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5447" name="LeftPanelAppFiles_">
              <a:extLst>
                <a:ext uri="{FF2B5EF4-FFF2-40B4-BE49-F238E27FC236}">
                  <a16:creationId xmlns:a16="http://schemas.microsoft.com/office/drawing/2014/main" id="{DB848652-9015-D384-6587-3ACBD201A392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5448" name="PathAppFiles_">
              <a:extLst>
                <a:ext uri="{FF2B5EF4-FFF2-40B4-BE49-F238E27FC236}">
                  <a16:creationId xmlns:a16="http://schemas.microsoft.com/office/drawing/2014/main" id="{E31DBBF5-5F7E-8F74-6C58-CDB74DEC2A47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49" name="VFSAppFiles_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3B61901-E3DA-F1F5-5801-26FD52C9806E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5450" name="HostFSAppFiles_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C147C98A-D28F-DD92-3C0C-2F80EB711D6B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5451" name="PropertiesAppFiles_">
              <a:extLst>
                <a:ext uri="{FF2B5EF4-FFF2-40B4-BE49-F238E27FC236}">
                  <a16:creationId xmlns:a16="http://schemas.microsoft.com/office/drawing/2014/main" id="{D8133879-3A27-3DEB-0442-43EC98568323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5452" name="NextPageAppFiles_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F84A283B-79D3-3E27-5952-D41EDB8583ED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3" name="PrevPageAppFiles_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5974FD82-3EDB-39AB-708D-DCBDFC312F0B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5454" name="SelectModeLabelAppFiles_">
              <a:extLst>
                <a:ext uri="{FF2B5EF4-FFF2-40B4-BE49-F238E27FC236}">
                  <a16:creationId xmlns:a16="http://schemas.microsoft.com/office/drawing/2014/main" id="{3C547A62-6A7C-BD65-BB9A-99EE82BA61EB}"/>
                </a:ext>
              </a:extLst>
            </p:cNvPr>
            <p:cNvSpPr txBox="1"/>
            <p:nvPr/>
          </p:nvSpPr>
          <p:spPr>
            <a:xfrm>
              <a:off x="2094592" y="5304986"/>
              <a:ext cx="1127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 mode</a:t>
              </a:r>
            </a:p>
          </p:txBody>
        </p:sp>
        <p:sp>
          <p:nvSpPr>
            <p:cNvPr id="5455" name="SelectModeCheckAppFiles_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1175BCA5-35A6-984D-8536-AA4F6443FE3A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456" name="SelectedFileAppFIles_">
              <a:extLst>
                <a:ext uri="{FF2B5EF4-FFF2-40B4-BE49-F238E27FC236}">
                  <a16:creationId xmlns:a16="http://schemas.microsoft.com/office/drawing/2014/main" id="{6B5D464A-4F53-F5FB-99FD-239E36D93C59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5457" name="WindowAppFiles_">
              <a:extLst>
                <a:ext uri="{FF2B5EF4-FFF2-40B4-BE49-F238E27FC236}">
                  <a16:creationId xmlns:a16="http://schemas.microsoft.com/office/drawing/2014/main" id="{74265CC9-EC93-B46B-79B4-83E211D9C6E6}"/>
                </a:ext>
              </a:extLst>
            </p:cNvPr>
            <p:cNvSpPr/>
            <p:nvPr/>
          </p:nvSpPr>
          <p:spPr>
            <a:xfrm>
              <a:off x="3291840" y="1920593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5458" name="NewDirAppFiles_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9ACC22FC-F15B-EF52-7BE4-2B0A9E0DC7FD}"/>
                </a:ext>
              </a:extLst>
            </p:cNvPr>
            <p:cNvSpPr/>
            <p:nvPr/>
          </p:nvSpPr>
          <p:spPr>
            <a:xfrm>
              <a:off x="1758865" y="4791996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dir.</a:t>
              </a:r>
            </a:p>
          </p:txBody>
        </p:sp>
        <p:sp>
          <p:nvSpPr>
            <p:cNvPr id="5459" name="RenameAppFiles_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3A782E62-BBD4-B31F-9A85-CB3DFF820164}"/>
                </a:ext>
              </a:extLst>
            </p:cNvPr>
            <p:cNvSpPr/>
            <p:nvPr/>
          </p:nvSpPr>
          <p:spPr>
            <a:xfrm>
              <a:off x="1753538" y="3294496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5460" name="CopyAppFiles_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9DDEBD8C-BD9E-A16C-6DC0-AE3ADEA97959}"/>
                </a:ext>
              </a:extLst>
            </p:cNvPr>
            <p:cNvSpPr/>
            <p:nvPr/>
          </p:nvSpPr>
          <p:spPr>
            <a:xfrm>
              <a:off x="1755441" y="3667566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5461" name="PasteButtonAppFiles_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98927F61-1939-4A67-B099-5ED99FBF3562}"/>
                </a:ext>
              </a:extLst>
            </p:cNvPr>
            <p:cNvSpPr/>
            <p:nvPr/>
          </p:nvSpPr>
          <p:spPr>
            <a:xfrm>
              <a:off x="1755442" y="4041290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5462" name="DeleteAppFiles_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A2252FE0-6E69-0D98-8AC9-DD5F7DAD089A}"/>
                </a:ext>
              </a:extLst>
            </p:cNvPr>
            <p:cNvSpPr/>
            <p:nvPr/>
          </p:nvSpPr>
          <p:spPr>
            <a:xfrm>
              <a:off x="1755442" y="4418272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5463" name="HomeBack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B99FCED4-90A5-7268-472D-F15B00AD2CB6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5464" name="HomeAppFiles_">
              <a:hlinkClick r:id="" action="ppaction://macro?name=GoHome"/>
              <a:extLst>
                <a:ext uri="{FF2B5EF4-FFF2-40B4-BE49-F238E27FC236}">
                  <a16:creationId xmlns:a16="http://schemas.microsoft.com/office/drawing/2014/main" id="{DDD27917-A8DD-1602-9DB6-55FC6376F9B1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43602" name="AppSettings">
            <a:extLst>
              <a:ext uri="{FF2B5EF4-FFF2-40B4-BE49-F238E27FC236}">
                <a16:creationId xmlns:a16="http://schemas.microsoft.com/office/drawing/2014/main" id="{936F199D-18DF-1BBB-27A2-D725E7732DF6}"/>
              </a:ext>
            </a:extLst>
          </p:cNvPr>
          <p:cNvGrpSpPr/>
          <p:nvPr/>
        </p:nvGrpSpPr>
        <p:grpSpPr>
          <a:xfrm>
            <a:off x="4044879" y="1666272"/>
            <a:ext cx="4407043" cy="3830257"/>
            <a:chOff x="4279533" y="2266898"/>
            <a:chExt cx="4407043" cy="3830257"/>
          </a:xfrm>
        </p:grpSpPr>
        <p:sp>
          <p:nvSpPr>
            <p:cNvPr id="43603" name="WindowFrameAppSettings_">
              <a:extLst>
                <a:ext uri="{FF2B5EF4-FFF2-40B4-BE49-F238E27FC236}">
                  <a16:creationId xmlns:a16="http://schemas.microsoft.com/office/drawing/2014/main" id="{55018644-1F81-B9B4-1910-2444F7B7AE76}"/>
                </a:ext>
              </a:extLst>
            </p:cNvPr>
            <p:cNvSpPr/>
            <p:nvPr/>
          </p:nvSpPr>
          <p:spPr>
            <a:xfrm>
              <a:off x="4279533" y="2266898"/>
              <a:ext cx="4406899" cy="3830257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4" name="WindowBackAppSettings_">
              <a:extLst>
                <a:ext uri="{FF2B5EF4-FFF2-40B4-BE49-F238E27FC236}">
                  <a16:creationId xmlns:a16="http://schemas.microsoft.com/office/drawing/2014/main" id="{C493E224-07B1-18F2-1C10-4B5F889C76B6}"/>
                </a:ext>
              </a:extLst>
            </p:cNvPr>
            <p:cNvSpPr/>
            <p:nvPr/>
          </p:nvSpPr>
          <p:spPr>
            <a:xfrm>
              <a:off x="4366428" y="2558476"/>
              <a:ext cx="4191644" cy="3438665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5" name="WindowTitleAppSettings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E0C04FED-07FA-350F-7558-23BE0B907712}"/>
                </a:ext>
              </a:extLst>
            </p:cNvPr>
            <p:cNvSpPr txBox="1"/>
            <p:nvPr/>
          </p:nvSpPr>
          <p:spPr>
            <a:xfrm>
              <a:off x="4366428" y="2276362"/>
              <a:ext cx="3026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Settings</a:t>
              </a:r>
            </a:p>
          </p:txBody>
        </p:sp>
        <p:sp>
          <p:nvSpPr>
            <p:cNvPr id="43606" name="CloseAppSettings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EF167C98-AEE7-F4D8-834B-60B8B56FD759}"/>
                </a:ext>
              </a:extLst>
            </p:cNvPr>
            <p:cNvSpPr/>
            <p:nvPr/>
          </p:nvSpPr>
          <p:spPr>
            <a:xfrm>
              <a:off x="7998340" y="2269919"/>
              <a:ext cx="540000" cy="288000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3607" name="HandleAppSettings_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BCFECE-62B3-ADF3-F33B-608E2FBA5DD3}"/>
                </a:ext>
              </a:extLst>
            </p:cNvPr>
            <p:cNvSpPr/>
            <p:nvPr/>
          </p:nvSpPr>
          <p:spPr>
            <a:xfrm>
              <a:off x="8579208" y="599681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08" name="106*20*E*Shape6AppSettings_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5075DF75-B814-E0A6-E886-3F4179378185}"/>
                </a:ext>
              </a:extLst>
            </p:cNvPr>
            <p:cNvSpPr/>
            <p:nvPr/>
          </p:nvSpPr>
          <p:spPr>
            <a:xfrm>
              <a:off x="7107571" y="2719535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Enable</a:t>
              </a:r>
            </a:p>
          </p:txBody>
        </p:sp>
        <p:sp>
          <p:nvSpPr>
            <p:cNvPr id="43609" name="106*20*E*Shape7AppSettings_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48CDFB05-F778-1A04-CA48-034D39AF5A34}"/>
                </a:ext>
              </a:extLst>
            </p:cNvPr>
            <p:cNvSpPr/>
            <p:nvPr/>
          </p:nvSpPr>
          <p:spPr>
            <a:xfrm>
              <a:off x="7107571" y="316621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0" name="151*20*SW*Shape8AppSettings_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E6EDD5B4-E4DF-2E8B-9F01-75E74E788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8243" y="5668905"/>
              <a:ext cx="179028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43611" name="54*20*E*Shape9AppSettings_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5F1873C1-7FD6-2AAA-C99A-DD033A49BAAD}"/>
                </a:ext>
              </a:extLst>
            </p:cNvPr>
            <p:cNvSpPr/>
            <p:nvPr/>
          </p:nvSpPr>
          <p:spPr>
            <a:xfrm>
              <a:off x="7108943" y="3640099"/>
              <a:ext cx="6520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43612" name="54*20*E*Shape10AppSettings_">
              <a:hlinkClick r:id="" action="ppaction://macro?name=AddInterval"/>
              <a:extLst>
                <a:ext uri="{FF2B5EF4-FFF2-40B4-BE49-F238E27FC236}">
                  <a16:creationId xmlns:a16="http://schemas.microsoft.com/office/drawing/2014/main" id="{2CECF66D-580C-D747-DBE3-D0CB889F9016}"/>
                </a:ext>
              </a:extLst>
            </p:cNvPr>
            <p:cNvSpPr/>
            <p:nvPr/>
          </p:nvSpPr>
          <p:spPr>
            <a:xfrm>
              <a:off x="7763977" y="3639904"/>
              <a:ext cx="68159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43613" name="Shape11AppSettings_">
              <a:extLst>
                <a:ext uri="{FF2B5EF4-FFF2-40B4-BE49-F238E27FC236}">
                  <a16:creationId xmlns:a16="http://schemas.microsoft.com/office/drawing/2014/main" id="{636F5FA5-FC72-0E5A-D758-A3A2A6FF932C}"/>
                </a:ext>
              </a:extLst>
            </p:cNvPr>
            <p:cNvSpPr txBox="1"/>
            <p:nvPr/>
          </p:nvSpPr>
          <p:spPr>
            <a:xfrm>
              <a:off x="4408123" y="3580723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Autosave interval: 11 mins</a:t>
              </a:r>
            </a:p>
          </p:txBody>
        </p:sp>
        <p:sp>
          <p:nvSpPr>
            <p:cNvPr id="43614" name="160*20*SE*Shape12AppSettings_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DD81F017-F0FE-F3E7-1AC7-6B18C876B581}"/>
                </a:ext>
              </a:extLst>
            </p:cNvPr>
            <p:cNvSpPr>
              <a:spLocks/>
            </p:cNvSpPr>
            <p:nvPr/>
          </p:nvSpPr>
          <p:spPr>
            <a:xfrm>
              <a:off x="6567351" y="5667179"/>
              <a:ext cx="18939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43615" name="MinimizeAppSettings_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D4A9EB22-6061-E599-F9E6-51370380DBC9}"/>
                </a:ext>
              </a:extLst>
            </p:cNvPr>
            <p:cNvSpPr/>
            <p:nvPr/>
          </p:nvSpPr>
          <p:spPr>
            <a:xfrm>
              <a:off x="7436532" y="2268858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3616" name="Shape21AppSettings_">
              <a:extLst>
                <a:ext uri="{FF2B5EF4-FFF2-40B4-BE49-F238E27FC236}">
                  <a16:creationId xmlns:a16="http://schemas.microsoft.com/office/drawing/2014/main" id="{8CC71107-C864-9052-BE44-484B01576D46}"/>
                </a:ext>
              </a:extLst>
            </p:cNvPr>
            <p:cNvSpPr txBox="1"/>
            <p:nvPr/>
          </p:nvSpPr>
          <p:spPr>
            <a:xfrm>
              <a:off x="4421868" y="4031549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Desktop background</a:t>
              </a:r>
            </a:p>
          </p:txBody>
        </p:sp>
        <p:sp>
          <p:nvSpPr>
            <p:cNvPr id="43617" name="106*20*E*Shape14AppSettings_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098D325A-9D04-D113-8122-EA222CC6717D}"/>
                </a:ext>
              </a:extLst>
            </p:cNvPr>
            <p:cNvSpPr/>
            <p:nvPr/>
          </p:nvSpPr>
          <p:spPr>
            <a:xfrm>
              <a:off x="7097881" y="4098946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</a:t>
              </a:r>
            </a:p>
          </p:txBody>
        </p:sp>
        <p:sp>
          <p:nvSpPr>
            <p:cNvPr id="43618" name="Shape15AppSettings_">
              <a:extLst>
                <a:ext uri="{FF2B5EF4-FFF2-40B4-BE49-F238E27FC236}">
                  <a16:creationId xmlns:a16="http://schemas.microsoft.com/office/drawing/2014/main" id="{AD7F2BA1-90F5-649D-E9D6-ACDA1A259B98}"/>
                </a:ext>
              </a:extLst>
            </p:cNvPr>
            <p:cNvSpPr txBox="1"/>
            <p:nvPr/>
          </p:nvSpPr>
          <p:spPr>
            <a:xfrm>
              <a:off x="4393664" y="3107261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Color scheme</a:t>
              </a:r>
            </a:p>
          </p:txBody>
        </p:sp>
        <p:sp>
          <p:nvSpPr>
            <p:cNvPr id="43619" name="Shape16AppSettings_">
              <a:extLst>
                <a:ext uri="{FF2B5EF4-FFF2-40B4-BE49-F238E27FC236}">
                  <a16:creationId xmlns:a16="http://schemas.microsoft.com/office/drawing/2014/main" id="{3FFA67AC-432F-8977-B8C8-911C54FA0AFF}"/>
                </a:ext>
              </a:extLst>
            </p:cNvPr>
            <p:cNvSpPr txBox="1"/>
            <p:nvPr/>
          </p:nvSpPr>
          <p:spPr>
            <a:xfrm>
              <a:off x="4400698" y="2665455"/>
              <a:ext cx="272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43620" name="Shape17AppSettings_">
              <a:extLst>
                <a:ext uri="{FF2B5EF4-FFF2-40B4-BE49-F238E27FC236}">
                  <a16:creationId xmlns:a16="http://schemas.microsoft.com/office/drawing/2014/main" id="{F43EC47A-A46F-51B8-94B8-3D3D897E4BD4}"/>
                </a:ext>
              </a:extLst>
            </p:cNvPr>
            <p:cNvSpPr txBox="1"/>
            <p:nvPr/>
          </p:nvSpPr>
          <p:spPr>
            <a:xfrm>
              <a:off x="4419449" y="4450682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600" dirty="0">
                  <a:latin typeface="Candara" panose="020E0502030303020204" pitchFamily="34" charset="0"/>
                </a:rPr>
                <a:t>Autologin active</a:t>
              </a:r>
            </a:p>
          </p:txBody>
        </p:sp>
        <p:sp>
          <p:nvSpPr>
            <p:cNvPr id="43621" name="106*20*E*Shape18AppSettings_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F93F2D80-8EAC-EB4F-332C-5010132EACD0}"/>
                </a:ext>
              </a:extLst>
            </p:cNvPr>
            <p:cNvSpPr/>
            <p:nvPr/>
          </p:nvSpPr>
          <p:spPr>
            <a:xfrm>
              <a:off x="7092759" y="4517205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2" name="Shape19AppSettings_">
              <a:extLst>
                <a:ext uri="{FF2B5EF4-FFF2-40B4-BE49-F238E27FC236}">
                  <a16:creationId xmlns:a16="http://schemas.microsoft.com/office/drawing/2014/main" id="{1745E5FA-92BC-8FB4-75C1-7183C4E340A7}"/>
                </a:ext>
              </a:extLst>
            </p:cNvPr>
            <p:cNvSpPr txBox="1"/>
            <p:nvPr/>
          </p:nvSpPr>
          <p:spPr>
            <a:xfrm>
              <a:off x="4437003" y="4854067"/>
              <a:ext cx="2459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ndara" panose="020E0502030303020204" pitchFamily="34" charset="0"/>
                </a:rPr>
                <a:t>No password 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3" name="106*20*E*Shape20AppSettings_">
              <a:hlinkClick r:id="rId2" action="ppaction://hlinksldjump"/>
              <a:extLst>
                <a:ext uri="{FF2B5EF4-FFF2-40B4-BE49-F238E27FC236}">
                  <a16:creationId xmlns:a16="http://schemas.microsoft.com/office/drawing/2014/main" id="{DFF14F98-B637-AB84-88FA-FA0B1763F85F}"/>
                </a:ext>
              </a:extLst>
            </p:cNvPr>
            <p:cNvSpPr/>
            <p:nvPr/>
          </p:nvSpPr>
          <p:spPr>
            <a:xfrm>
              <a:off x="7084040" y="4914471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43624" name="160*20*SE*Shape22AppSettings_">
              <a:hlinkClick r:id="rId3" action="ppaction://hlinksldjump"/>
              <a:extLst>
                <a:ext uri="{FF2B5EF4-FFF2-40B4-BE49-F238E27FC236}">
                  <a16:creationId xmlns:a16="http://schemas.microsoft.com/office/drawing/2014/main" id="{BDB2FB69-8A15-BC46-04DE-94129976B974}"/>
                </a:ext>
              </a:extLst>
            </p:cNvPr>
            <p:cNvSpPr/>
            <p:nvPr/>
          </p:nvSpPr>
          <p:spPr>
            <a:xfrm>
              <a:off x="6562845" y="5307121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43625" name="141*20*SW*Shape23AppSettings_">
              <a:hlinkClick r:id="" action="ppaction://macro?name=DelUser"/>
              <a:extLst>
                <a:ext uri="{FF2B5EF4-FFF2-40B4-BE49-F238E27FC236}">
                  <a16:creationId xmlns:a16="http://schemas.microsoft.com/office/drawing/2014/main" id="{074364F1-D2DE-1DF8-A1A6-1869CAAA31FD}"/>
                </a:ext>
              </a:extLst>
            </p:cNvPr>
            <p:cNvSpPr/>
            <p:nvPr/>
          </p:nvSpPr>
          <p:spPr>
            <a:xfrm>
              <a:off x="4437004" y="5317061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</p:grpSp>
      <p:sp>
        <p:nvSpPr>
          <p:cNvPr id="44211" name="DefaultUname">
            <a:hlinkClick r:id="" action="ppaction://macro?name=PicClick"/>
            <a:extLst>
              <a:ext uri="{FF2B5EF4-FFF2-40B4-BE49-F238E27FC236}">
                <a16:creationId xmlns:a16="http://schemas.microsoft.com/office/drawing/2014/main" id="{58D129C9-DCED-EE6B-9027-493F1058E81A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grpSp>
        <p:nvGrpSpPr>
          <p:cNvPr id="38088" name="AppMenu">
            <a:extLst>
              <a:ext uri="{FF2B5EF4-FFF2-40B4-BE49-F238E27FC236}">
                <a16:creationId xmlns:a16="http://schemas.microsoft.com/office/drawing/2014/main" id="{681E5062-C52A-565B-BC70-EAB039EB930F}"/>
              </a:ext>
            </a:extLst>
          </p:cNvPr>
          <p:cNvGrpSpPr/>
          <p:nvPr/>
        </p:nvGrpSpPr>
        <p:grpSpPr>
          <a:xfrm>
            <a:off x="0" y="966302"/>
            <a:ext cx="5332917" cy="5882173"/>
            <a:chOff x="0" y="966302"/>
            <a:chExt cx="5332917" cy="5882173"/>
          </a:xfrm>
        </p:grpSpPr>
        <p:sp>
          <p:nvSpPr>
            <p:cNvPr id="484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F70357EE-7288-2F43-9191-CC1519503166}"/>
                </a:ext>
              </a:extLst>
            </p:cNvPr>
            <p:cNvSpPr/>
            <p:nvPr/>
          </p:nvSpPr>
          <p:spPr>
            <a:xfrm>
              <a:off x="0" y="6356308"/>
              <a:ext cx="555309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85" name="Shape5AppMenu_">
              <a:extLst>
                <a:ext uri="{FF2B5EF4-FFF2-40B4-BE49-F238E27FC236}">
                  <a16:creationId xmlns:a16="http://schemas.microsoft.com/office/drawing/2014/main" id="{A456DC6F-FFFF-0FE9-3C1E-E5316D1A451F}"/>
                </a:ext>
              </a:extLst>
            </p:cNvPr>
            <p:cNvSpPr/>
            <p:nvPr/>
          </p:nvSpPr>
          <p:spPr>
            <a:xfrm>
              <a:off x="19173" y="966302"/>
              <a:ext cx="5313744" cy="540804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90" name="GreetingAppMenu_">
              <a:extLst>
                <a:ext uri="{FF2B5EF4-FFF2-40B4-BE49-F238E27FC236}">
                  <a16:creationId xmlns:a16="http://schemas.microsoft.com/office/drawing/2014/main" id="{477C2960-0843-AE70-0FFC-E19EA7CB3FAB}"/>
                </a:ext>
              </a:extLst>
            </p:cNvPr>
            <p:cNvSpPr txBox="1"/>
            <p:nvPr/>
          </p:nvSpPr>
          <p:spPr>
            <a:xfrm>
              <a:off x="36492" y="1019037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>
                  <a:solidFill>
                    <a:schemeClr val="bg1"/>
                  </a:solidFill>
                  <a:latin typeface="+mj-lt"/>
                </a:rPr>
                <a:t>Good evening, Test1!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0" name="BackgroundAppMenu_">
              <a:extLst>
                <a:ext uri="{FF2B5EF4-FFF2-40B4-BE49-F238E27FC236}">
                  <a16:creationId xmlns:a16="http://schemas.microsoft.com/office/drawing/2014/main" id="{BEB5B8F5-B4A5-7573-740A-77044B09BBB1}"/>
                </a:ext>
              </a:extLst>
            </p:cNvPr>
            <p:cNvSpPr/>
            <p:nvPr/>
          </p:nvSpPr>
          <p:spPr>
            <a:xfrm>
              <a:off x="100750" y="1412276"/>
              <a:ext cx="5138539" cy="4469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511" name="ShutDownAppMenu_">
              <a:hlinkClick r:id="rId4" action="ppaction://hlinksldjump"/>
              <a:extLst>
                <a:ext uri="{FF2B5EF4-FFF2-40B4-BE49-F238E27FC236}">
                  <a16:creationId xmlns:a16="http://schemas.microsoft.com/office/drawing/2014/main" id="{802BAB35-9F13-9463-2C01-629827C92F83}"/>
                </a:ext>
              </a:extLst>
            </p:cNvPr>
            <p:cNvSpPr/>
            <p:nvPr/>
          </p:nvSpPr>
          <p:spPr>
            <a:xfrm>
              <a:off x="4003100" y="598414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419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9CB80D5C-3DF6-E755-AE82-376E2C9E19A0}"/>
                </a:ext>
              </a:extLst>
            </p:cNvPr>
            <p:cNvSpPr/>
            <p:nvPr/>
          </p:nvSpPr>
          <p:spPr>
            <a:xfrm>
              <a:off x="2678243" y="59751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420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426468D2-A141-8041-4024-0EBEF01E474B}"/>
                </a:ext>
              </a:extLst>
            </p:cNvPr>
            <p:cNvSpPr/>
            <p:nvPr/>
          </p:nvSpPr>
          <p:spPr>
            <a:xfrm>
              <a:off x="100751" y="5974834"/>
              <a:ext cx="1216137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5442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70ABDE25-02E6-D337-1495-F7E660866A53}"/>
                </a:ext>
              </a:extLst>
            </p:cNvPr>
            <p:cNvSpPr/>
            <p:nvPr/>
          </p:nvSpPr>
          <p:spPr>
            <a:xfrm>
              <a:off x="1371075" y="5974777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43594" name="Icon1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A5A70F-51A0-C73D-71A3-F9B4DBFA341B}"/>
                </a:ext>
              </a:extLst>
            </p:cNvPr>
            <p:cNvSpPr/>
            <p:nvPr/>
          </p:nvSpPr>
          <p:spPr>
            <a:xfrm>
              <a:off x="227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5" name="Icon1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7D5931B-5BF5-B460-0EBF-2199E838E855}"/>
                </a:ext>
              </a:extLst>
            </p:cNvPr>
            <p:cNvSpPr txBox="1"/>
            <p:nvPr/>
          </p:nvSpPr>
          <p:spPr>
            <a:xfrm>
              <a:off x="259126" y="1592646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43596" name="Label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04000336-3590-1702-F0A9-39729B4570F3}"/>
                </a:ext>
              </a:extLst>
            </p:cNvPr>
            <p:cNvSpPr txBox="1"/>
            <p:nvPr/>
          </p:nvSpPr>
          <p:spPr>
            <a:xfrm>
              <a:off x="227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Shell</a:t>
              </a:r>
              <a:endParaRPr lang="et-EE" sz="930" dirty="0"/>
            </a:p>
          </p:txBody>
        </p:sp>
        <p:sp>
          <p:nvSpPr>
            <p:cNvPr id="43598" name="Icon2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0203911-61BE-9756-5DFF-1092A08A5181}"/>
                </a:ext>
              </a:extLst>
            </p:cNvPr>
            <p:cNvSpPr/>
            <p:nvPr/>
          </p:nvSpPr>
          <p:spPr>
            <a:xfrm>
              <a:off x="10563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599" name="Icon2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557CCAA-9584-042B-D97D-9B96DD9EA9C6}"/>
                </a:ext>
              </a:extLst>
            </p:cNvPr>
            <p:cNvSpPr/>
            <p:nvPr/>
          </p:nvSpPr>
          <p:spPr>
            <a:xfrm>
              <a:off x="1112270" y="1593608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0" name="Icon2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2D2B535-6F05-5C50-FF19-5D655D521071}"/>
                </a:ext>
              </a:extLst>
            </p:cNvPr>
            <p:cNvSpPr/>
            <p:nvPr/>
          </p:nvSpPr>
          <p:spPr>
            <a:xfrm>
              <a:off x="1112270" y="172859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01" name="Icon2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C234FA1-4F61-8906-98F2-378A85CD3FCD}"/>
                </a:ext>
              </a:extLst>
            </p:cNvPr>
            <p:cNvSpPr/>
            <p:nvPr/>
          </p:nvSpPr>
          <p:spPr>
            <a:xfrm>
              <a:off x="1252764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6" name="Icon2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C7C8B6C-A999-6DA4-BA46-31105715F78F}"/>
                </a:ext>
              </a:extLst>
            </p:cNvPr>
            <p:cNvSpPr/>
            <p:nvPr/>
          </p:nvSpPr>
          <p:spPr>
            <a:xfrm>
              <a:off x="139026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7" name="Icon2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F47E644-77FC-919A-06A9-8EBB7DB700EB}"/>
                </a:ext>
              </a:extLst>
            </p:cNvPr>
            <p:cNvSpPr/>
            <p:nvPr/>
          </p:nvSpPr>
          <p:spPr>
            <a:xfrm>
              <a:off x="1519143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8" name="Icon2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608908A-8D5C-EB70-BD61-EE8CEA134CD7}"/>
                </a:ext>
              </a:extLst>
            </p:cNvPr>
            <p:cNvSpPr/>
            <p:nvPr/>
          </p:nvSpPr>
          <p:spPr>
            <a:xfrm>
              <a:off x="1656642" y="1728597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29" name="Icon2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7767559-55BB-8425-9B76-F9F119F7CA02}"/>
                </a:ext>
              </a:extLst>
            </p:cNvPr>
            <p:cNvSpPr/>
            <p:nvPr/>
          </p:nvSpPr>
          <p:spPr>
            <a:xfrm>
              <a:off x="1112270" y="186358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0" name="Icon2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131327B-D18C-444B-F7CD-24FCEB9FE388}"/>
                </a:ext>
              </a:extLst>
            </p:cNvPr>
            <p:cNvSpPr/>
            <p:nvPr/>
          </p:nvSpPr>
          <p:spPr>
            <a:xfrm>
              <a:off x="1252764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1" name="Icon2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A9BCA93-FF0E-61AF-091E-6035E4AE8E1B}"/>
                </a:ext>
              </a:extLst>
            </p:cNvPr>
            <p:cNvSpPr/>
            <p:nvPr/>
          </p:nvSpPr>
          <p:spPr>
            <a:xfrm>
              <a:off x="139026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2" name="Icon2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AB061F-5124-739B-185D-028C7C112458}"/>
                </a:ext>
              </a:extLst>
            </p:cNvPr>
            <p:cNvSpPr/>
            <p:nvPr/>
          </p:nvSpPr>
          <p:spPr>
            <a:xfrm>
              <a:off x="1519143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3" name="Icon2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76C7BD-0576-3549-047A-251DECBEA3E4}"/>
                </a:ext>
              </a:extLst>
            </p:cNvPr>
            <p:cNvSpPr/>
            <p:nvPr/>
          </p:nvSpPr>
          <p:spPr>
            <a:xfrm>
              <a:off x="1656642" y="186358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4" name="Icon2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AE9C911-F7F7-0B97-5C55-6C490719E803}"/>
                </a:ext>
              </a:extLst>
            </p:cNvPr>
            <p:cNvSpPr/>
            <p:nvPr/>
          </p:nvSpPr>
          <p:spPr>
            <a:xfrm>
              <a:off x="1112270" y="1998573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5" name="Icon2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FBCE64F-575C-D5D9-2FCF-E2E7FB12E5CF}"/>
                </a:ext>
              </a:extLst>
            </p:cNvPr>
            <p:cNvSpPr/>
            <p:nvPr/>
          </p:nvSpPr>
          <p:spPr>
            <a:xfrm>
              <a:off x="1252764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6" name="Icon2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64199AA-A98D-31F3-1D10-59C40192082B}"/>
                </a:ext>
              </a:extLst>
            </p:cNvPr>
            <p:cNvSpPr/>
            <p:nvPr/>
          </p:nvSpPr>
          <p:spPr>
            <a:xfrm>
              <a:off x="139026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7" name="Icon2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40601026-F45A-44AC-F415-389EAE432752}"/>
                </a:ext>
              </a:extLst>
            </p:cNvPr>
            <p:cNvSpPr/>
            <p:nvPr/>
          </p:nvSpPr>
          <p:spPr>
            <a:xfrm>
              <a:off x="1519143" y="199857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8" name="Icon2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35CB3F6-B07B-9B30-2BA2-7C965738BBDF}"/>
                </a:ext>
              </a:extLst>
            </p:cNvPr>
            <p:cNvSpPr/>
            <p:nvPr/>
          </p:nvSpPr>
          <p:spPr>
            <a:xfrm>
              <a:off x="1656642" y="1998572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39" name="Icon2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E9F58E2-2A59-4717-4891-FA4800B41AAC}"/>
                </a:ext>
              </a:extLst>
            </p:cNvPr>
            <p:cNvSpPr/>
            <p:nvPr/>
          </p:nvSpPr>
          <p:spPr>
            <a:xfrm>
              <a:off x="1112270" y="21335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0" name="Icon2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CA2F615-AF1F-A3D3-59D8-5CF92DD82194}"/>
                </a:ext>
              </a:extLst>
            </p:cNvPr>
            <p:cNvSpPr/>
            <p:nvPr/>
          </p:nvSpPr>
          <p:spPr>
            <a:xfrm>
              <a:off x="1252764" y="21335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1" name="Icon2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3793B38-9E30-C9C4-C7F1-2EF933DD9061}"/>
                </a:ext>
              </a:extLst>
            </p:cNvPr>
            <p:cNvSpPr/>
            <p:nvPr/>
          </p:nvSpPr>
          <p:spPr>
            <a:xfrm>
              <a:off x="1390263" y="2133558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2" name="Label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6547984-3E96-73DF-71D7-78E17D98AC5A}"/>
                </a:ext>
              </a:extLst>
            </p:cNvPr>
            <p:cNvSpPr txBox="1"/>
            <p:nvPr/>
          </p:nvSpPr>
          <p:spPr>
            <a:xfrm>
              <a:off x="10563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Calculator</a:t>
              </a:r>
              <a:endParaRPr lang="et-EE" sz="930" dirty="0"/>
            </a:p>
          </p:txBody>
        </p:sp>
        <p:sp>
          <p:nvSpPr>
            <p:cNvPr id="43644" name="Icon3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A23FDEC-DCF4-2A43-1448-EF91B9D166E8}"/>
                </a:ext>
              </a:extLst>
            </p:cNvPr>
            <p:cNvSpPr/>
            <p:nvPr/>
          </p:nvSpPr>
          <p:spPr>
            <a:xfrm>
              <a:off x="18849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43645" name="Icon3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16F41BD0-FB5F-BEAB-EBC9-34167B56905A}"/>
                </a:ext>
              </a:extLst>
            </p:cNvPr>
            <p:cNvSpPr/>
            <p:nvPr/>
          </p:nvSpPr>
          <p:spPr>
            <a:xfrm>
              <a:off x="1930648" y="159572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6" name="Icon3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55E144A-77D6-FF6D-1D26-0B88A452BBA5}"/>
                </a:ext>
              </a:extLst>
            </p:cNvPr>
            <p:cNvSpPr/>
            <p:nvPr/>
          </p:nvSpPr>
          <p:spPr>
            <a:xfrm>
              <a:off x="2213304" y="1872507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43647" name="Label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582D98B4-36D7-D12A-CCAE-59878F141FAA}"/>
                </a:ext>
              </a:extLst>
            </p:cNvPr>
            <p:cNvSpPr txBox="1"/>
            <p:nvPr/>
          </p:nvSpPr>
          <p:spPr>
            <a:xfrm>
              <a:off x="18849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Settings</a:t>
              </a:r>
              <a:endParaRPr lang="et-EE" sz="930" dirty="0"/>
            </a:p>
          </p:txBody>
        </p:sp>
        <p:sp>
          <p:nvSpPr>
            <p:cNvPr id="32449" name="Icon4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1FAB3290-BDE9-C563-706C-887160F3115D}"/>
                </a:ext>
              </a:extLst>
            </p:cNvPr>
            <p:cNvSpPr/>
            <p:nvPr/>
          </p:nvSpPr>
          <p:spPr>
            <a:xfrm>
              <a:off x="27135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0" name="Icon4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0CDF5487-B71A-4843-939A-F8C4275832F0}"/>
                </a:ext>
              </a:extLst>
            </p:cNvPr>
            <p:cNvSpPr/>
            <p:nvPr/>
          </p:nvSpPr>
          <p:spPr>
            <a:xfrm>
              <a:off x="2842100" y="1677446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1" name="Icon4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C5F8B66D-E816-D93A-38AB-7D6CA5819EC0}"/>
                </a:ext>
              </a:extLst>
            </p:cNvPr>
            <p:cNvSpPr/>
            <p:nvPr/>
          </p:nvSpPr>
          <p:spPr>
            <a:xfrm>
              <a:off x="3010375" y="1837889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2" name="Label4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51CA9060-2F7F-3D46-57CB-12F551F72DB2}"/>
                </a:ext>
              </a:extLst>
            </p:cNvPr>
            <p:cNvSpPr txBox="1"/>
            <p:nvPr/>
          </p:nvSpPr>
          <p:spPr>
            <a:xfrm>
              <a:off x="27135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Task Manager</a:t>
              </a:r>
              <a:endParaRPr lang="et-EE" sz="930" dirty="0"/>
            </a:p>
          </p:txBody>
        </p:sp>
        <p:sp>
          <p:nvSpPr>
            <p:cNvPr id="32454" name="Icon5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71A9810-9A2B-687D-CCF5-8D4AC78782AD}"/>
                </a:ext>
              </a:extLst>
            </p:cNvPr>
            <p:cNvSpPr/>
            <p:nvPr/>
          </p:nvSpPr>
          <p:spPr>
            <a:xfrm>
              <a:off x="35421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5" name="Icon5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110642B-B557-2008-6615-D861C5707B4C}"/>
                </a:ext>
              </a:extLst>
            </p:cNvPr>
            <p:cNvSpPr txBox="1"/>
            <p:nvPr/>
          </p:nvSpPr>
          <p:spPr>
            <a:xfrm>
              <a:off x="3567811" y="1649450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32456" name="Label5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1396CA95-6F4C-4C47-217F-A1269AB5E2E9}"/>
                </a:ext>
              </a:extLst>
            </p:cNvPr>
            <p:cNvSpPr txBox="1"/>
            <p:nvPr/>
          </p:nvSpPr>
          <p:spPr>
            <a:xfrm>
              <a:off x="3542150" y="2292311"/>
              <a:ext cx="752400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 dirty="0" err="1"/>
                <a:t>Guess</a:t>
              </a:r>
              <a:r>
                <a:rPr lang="et-EE" sz="930" dirty="0"/>
                <a:t> the number</a:t>
              </a:r>
            </a:p>
          </p:txBody>
        </p:sp>
        <p:sp>
          <p:nvSpPr>
            <p:cNvPr id="32458" name="Icon6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9AD15EB-346E-E213-F757-D9230B31C2BF}"/>
                </a:ext>
              </a:extLst>
            </p:cNvPr>
            <p:cNvSpPr/>
            <p:nvPr/>
          </p:nvSpPr>
          <p:spPr>
            <a:xfrm>
              <a:off x="4370750" y="1539276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59" name="Icon6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A7976BE-7827-B6B4-31FA-7C1C5BAAB51F}"/>
                </a:ext>
              </a:extLst>
            </p:cNvPr>
            <p:cNvSpPr/>
            <p:nvPr/>
          </p:nvSpPr>
          <p:spPr>
            <a:xfrm>
              <a:off x="4449134" y="1609612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0" name="Icon6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6AD6F2C3-E1A1-8778-0F01-6F6B29F90C07}"/>
                </a:ext>
              </a:extLst>
            </p:cNvPr>
            <p:cNvSpPr/>
            <p:nvPr/>
          </p:nvSpPr>
          <p:spPr>
            <a:xfrm>
              <a:off x="4744569" y="160265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1" name="Icon6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4C0079-F598-8720-5DD7-227354EA30E0}"/>
                </a:ext>
              </a:extLst>
            </p:cNvPr>
            <p:cNvSpPr/>
            <p:nvPr/>
          </p:nvSpPr>
          <p:spPr>
            <a:xfrm>
              <a:off x="4599711" y="175483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2" name="Icon6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FD392D4-79A9-6BA6-E1C4-E499AC2A4268}"/>
                </a:ext>
              </a:extLst>
            </p:cNvPr>
            <p:cNvSpPr/>
            <p:nvPr/>
          </p:nvSpPr>
          <p:spPr>
            <a:xfrm>
              <a:off x="4893735" y="175440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3" name="Icon6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B0BDCD1A-DD24-51F3-F460-3B86237D34E8}"/>
                </a:ext>
              </a:extLst>
            </p:cNvPr>
            <p:cNvSpPr/>
            <p:nvPr/>
          </p:nvSpPr>
          <p:spPr>
            <a:xfrm>
              <a:off x="4748471" y="1901630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4" name="Icon6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8BAF20DC-64AA-6FB0-A3DA-70961004B3B0}"/>
                </a:ext>
              </a:extLst>
            </p:cNvPr>
            <p:cNvSpPr/>
            <p:nvPr/>
          </p:nvSpPr>
          <p:spPr>
            <a:xfrm>
              <a:off x="4747625" y="204891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2465" name="Label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823BBEE-6843-50D0-68F6-28C88E2227C2}"/>
                </a:ext>
              </a:extLst>
            </p:cNvPr>
            <p:cNvSpPr txBox="1"/>
            <p:nvPr/>
          </p:nvSpPr>
          <p:spPr>
            <a:xfrm>
              <a:off x="4370750" y="2292311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Pixel Paint</a:t>
              </a:r>
              <a:endParaRPr lang="et-EE" sz="930" dirty="0"/>
            </a:p>
          </p:txBody>
        </p:sp>
        <p:sp>
          <p:nvSpPr>
            <p:cNvPr id="32467" name="Icon7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ECFD26E1-1E62-7CAB-7338-447D043024EE}"/>
                </a:ext>
              </a:extLst>
            </p:cNvPr>
            <p:cNvSpPr/>
            <p:nvPr/>
          </p:nvSpPr>
          <p:spPr>
            <a:xfrm>
              <a:off x="2277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68" name="Icon7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D5DB6A98-6852-867C-01A0-31D3D498A166}"/>
                </a:ext>
              </a:extLst>
            </p:cNvPr>
            <p:cNvSpPr txBox="1"/>
            <p:nvPr/>
          </p:nvSpPr>
          <p:spPr>
            <a:xfrm>
              <a:off x="303912" y="2825844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32469" name="Label7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4568AB50-7CBF-9469-38DA-6D3E4918BC91}"/>
                </a:ext>
              </a:extLst>
            </p:cNvPr>
            <p:cNvSpPr txBox="1"/>
            <p:nvPr/>
          </p:nvSpPr>
          <p:spPr>
            <a:xfrm>
              <a:off x="2277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Notepad</a:t>
              </a:r>
              <a:endParaRPr lang="et-EE" sz="930" dirty="0"/>
            </a:p>
          </p:txBody>
        </p:sp>
        <p:sp>
          <p:nvSpPr>
            <p:cNvPr id="32471" name="Icon8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6077F7BD-AD78-362F-820B-786435385AAE}"/>
                </a:ext>
              </a:extLst>
            </p:cNvPr>
            <p:cNvSpPr/>
            <p:nvPr/>
          </p:nvSpPr>
          <p:spPr>
            <a:xfrm>
              <a:off x="10563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32494" name="Icon8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228CA8C-3B69-AA01-8158-1223DAB9BC82}"/>
                </a:ext>
              </a:extLst>
            </p:cNvPr>
            <p:cNvSpPr/>
            <p:nvPr/>
          </p:nvSpPr>
          <p:spPr>
            <a:xfrm>
              <a:off x="1157959" y="2912666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38080" name="Icon8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1708AD3A-24AB-AB50-E914-D7E5EFD7A3F7}"/>
                </a:ext>
              </a:extLst>
            </p:cNvPr>
            <p:cNvSpPr/>
            <p:nvPr/>
          </p:nvSpPr>
          <p:spPr>
            <a:xfrm rot="16200000">
              <a:off x="1427467" y="3161284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38081" name="Label8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E0E6E927-FDA4-2B45-5BBE-B9036E1F3658}"/>
                </a:ext>
              </a:extLst>
            </p:cNvPr>
            <p:cNvSpPr txBox="1"/>
            <p:nvPr/>
          </p:nvSpPr>
          <p:spPr>
            <a:xfrm>
              <a:off x="10563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Presentator</a:t>
              </a:r>
              <a:endParaRPr lang="et-EE" sz="930" dirty="0"/>
            </a:p>
          </p:txBody>
        </p:sp>
        <p:sp>
          <p:nvSpPr>
            <p:cNvPr id="38083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5B698513-B278-8BF5-FF76-67E732B937A8}"/>
                </a:ext>
              </a:extLst>
            </p:cNvPr>
            <p:cNvSpPr/>
            <p:nvPr/>
          </p:nvSpPr>
          <p:spPr>
            <a:xfrm>
              <a:off x="1884950" y="2800311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4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4267F277-330C-71FC-0E2F-1DCA7EC0125E}"/>
                </a:ext>
              </a:extLst>
            </p:cNvPr>
            <p:cNvSpPr/>
            <p:nvPr/>
          </p:nvSpPr>
          <p:spPr>
            <a:xfrm>
              <a:off x="2012366" y="3054958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5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21E0AB1B-6FEC-5AFC-C170-BDBBE90AF72D}"/>
                </a:ext>
              </a:extLst>
            </p:cNvPr>
            <p:cNvSpPr/>
            <p:nvPr/>
          </p:nvSpPr>
          <p:spPr>
            <a:xfrm>
              <a:off x="2102154" y="2932254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38086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43D3AF9-BCB0-6E71-FAC9-CE44C521D99D}"/>
                </a:ext>
              </a:extLst>
            </p:cNvPr>
            <p:cNvSpPr/>
            <p:nvPr/>
          </p:nvSpPr>
          <p:spPr>
            <a:xfrm flipH="1">
              <a:off x="1937368" y="3129198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8087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2C992D7-E2B9-2C3E-51B7-669C2963E34C}"/>
                </a:ext>
              </a:extLst>
            </p:cNvPr>
            <p:cNvSpPr txBox="1"/>
            <p:nvPr/>
          </p:nvSpPr>
          <p:spPr>
            <a:xfrm>
              <a:off x="1884950" y="3553346"/>
              <a:ext cx="752400" cy="23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930"/>
                <a:t>Files</a:t>
              </a:r>
              <a:endParaRPr lang="et-EE" sz="930" dirty="0"/>
            </a:p>
          </p:txBody>
        </p:sp>
      </p:grpSp>
      <p:grpSp>
        <p:nvGrpSpPr>
          <p:cNvPr id="462" name="AppMessage">
            <a:extLst>
              <a:ext uri="{FF2B5EF4-FFF2-40B4-BE49-F238E27FC236}">
                <a16:creationId xmlns:a16="http://schemas.microsoft.com/office/drawing/2014/main" id="{5A5ED444-C123-F9CA-93B5-D3151D781B08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453" name="WindowFrameAppMessage_">
              <a:extLst>
                <a:ext uri="{FF2B5EF4-FFF2-40B4-BE49-F238E27FC236}">
                  <a16:creationId xmlns:a16="http://schemas.microsoft.com/office/drawing/2014/main" id="{6F9E5825-9C0F-8450-AEB5-02F62F87D44C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4" name="WindowAppMessage_">
              <a:extLst>
                <a:ext uri="{FF2B5EF4-FFF2-40B4-BE49-F238E27FC236}">
                  <a16:creationId xmlns:a16="http://schemas.microsoft.com/office/drawing/2014/main" id="{82DE7264-F6AB-843E-E20D-7723BB2245AE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Read-only file system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455" name="WindowTitleAppMessage_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D1CAB5A8-6D0E-28BF-9435-32A83C6395F7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prstClr val="white"/>
                  </a:solidFill>
                  <a:latin typeface="+mj-lt"/>
                </a:rPr>
                <a:t>You know this isn't going to work, right?</a:t>
              </a:r>
              <a:endParaRPr lang="et-EE" sz="12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6" name="Close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7DCE6AB-63B1-0BFD-A7E9-5B48A4386B1C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60" name="Shape6AppMessage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CB2E7E59-0079-3B79-355E-25A9436D1B63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9" name="ExclamationAppMessage_" hidden="1">
              <a:extLst>
                <a:ext uri="{FF2B5EF4-FFF2-40B4-BE49-F238E27FC236}">
                  <a16:creationId xmlns:a16="http://schemas.microsoft.com/office/drawing/2014/main" id="{3C382E0A-E550-891D-CC34-2DFC0CC4B51C}"/>
                </a:ext>
              </a:extLst>
            </p:cNvPr>
            <p:cNvSpPr/>
            <p:nvPr/>
          </p:nvSpPr>
          <p:spPr>
            <a:xfrm>
              <a:off x="5806494" y="2877652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3" name="ErrorAppMessage_">
              <a:extLst>
                <a:ext uri="{FF2B5EF4-FFF2-40B4-BE49-F238E27FC236}">
                  <a16:creationId xmlns:a16="http://schemas.microsoft.com/office/drawing/2014/main" id="{94D411BB-FF79-8A24-6062-8D58721A4620}"/>
                </a:ext>
              </a:extLst>
            </p:cNvPr>
            <p:cNvSpPr/>
            <p:nvPr/>
          </p:nvSpPr>
          <p:spPr>
            <a:xfrm>
              <a:off x="5882172" y="2936869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4" name="InfoAppMessage_" hidden="1">
              <a:extLst>
                <a:ext uri="{FF2B5EF4-FFF2-40B4-BE49-F238E27FC236}">
                  <a16:creationId xmlns:a16="http://schemas.microsoft.com/office/drawing/2014/main" id="{80EC7FD3-F59A-BC5F-8AC6-51914BB90471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19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stkülik 3">
            <a:extLst>
              <a:ext uri="{FF2B5EF4-FFF2-40B4-BE49-F238E27FC236}">
                <a16:creationId xmlns:a16="http://schemas.microsoft.com/office/drawing/2014/main" id="{51AB0CA3-6B53-4C3E-A5F3-3A81EF0ADAF6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stkülik 10">
            <a:extLst>
              <a:ext uri="{FF2B5EF4-FFF2-40B4-BE49-F238E27FC236}">
                <a16:creationId xmlns:a16="http://schemas.microsoft.com/office/drawing/2014/main" id="{BCEA82E9-5187-0F63-41EE-FD36F33760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3" name="Bootlogo">
            <a:extLst>
              <a:ext uri="{FF2B5EF4-FFF2-40B4-BE49-F238E27FC236}">
                <a16:creationId xmlns:a16="http://schemas.microsoft.com/office/drawing/2014/main" id="{C34FCFF2-DB97-531D-06CD-E1D65D3CD4E6}"/>
              </a:ext>
            </a:extLst>
          </p:cNvPr>
          <p:cNvSpPr/>
          <p:nvPr/>
        </p:nvSpPr>
        <p:spPr>
          <a:xfrm flipV="1">
            <a:off x="6073139" y="3052313"/>
            <a:ext cx="45720" cy="47524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rgbClr val="FFC000">
                  <a:alpha val="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5400000" lon="5400000" rev="5400000"/>
            </a:camera>
            <a:lightRig rig="flat" dir="t"/>
          </a:scene3d>
          <a:sp3d prstMaterial="matte">
            <a:bevelT/>
          </a:sp3d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WelcomeText">
            <a:extLst>
              <a:ext uri="{FF2B5EF4-FFF2-40B4-BE49-F238E27FC236}">
                <a16:creationId xmlns:a16="http://schemas.microsoft.com/office/drawing/2014/main" id="{8B7FA69A-3F0F-68E8-A54D-0A75D66BD746}"/>
              </a:ext>
            </a:extLst>
          </p:cNvPr>
          <p:cNvSpPr txBox="1"/>
          <p:nvPr/>
        </p:nvSpPr>
        <p:spPr>
          <a:xfrm>
            <a:off x="45718" y="3758248"/>
            <a:ext cx="1214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/>
              <a:t>Welcome, Admin!</a:t>
            </a:r>
            <a:endParaRPr lang="et-EE" dirty="0"/>
          </a:p>
        </p:txBody>
      </p:sp>
      <p:grpSp>
        <p:nvGrpSpPr>
          <p:cNvPr id="334" name="Pic">
            <a:extLst>
              <a:ext uri="{FF2B5EF4-FFF2-40B4-BE49-F238E27FC236}">
                <a16:creationId xmlns:a16="http://schemas.microsoft.com/office/drawing/2014/main" id="{E7345D4B-430F-56EE-DAC4-60CD8D571597}"/>
              </a:ext>
            </a:extLst>
          </p:cNvPr>
          <p:cNvGrpSpPr/>
          <p:nvPr/>
        </p:nvGrpSpPr>
        <p:grpSpPr>
          <a:xfrm>
            <a:off x="5664200" y="2730500"/>
            <a:ext cx="914400" cy="914400"/>
            <a:chOff x="751154" y="1106424"/>
            <a:chExt cx="914400" cy="914400"/>
          </a:xfrm>
        </p:grpSpPr>
        <p:sp>
          <p:nvSpPr>
            <p:cNvPr id="335" name="Backdrop">
              <a:extLst>
                <a:ext uri="{FF2B5EF4-FFF2-40B4-BE49-F238E27FC236}">
                  <a16:creationId xmlns:a16="http://schemas.microsoft.com/office/drawing/2014/main" id="{0818A0B4-FE2A-D313-EEDF-17BFC9E56320}"/>
                </a:ext>
              </a:extLst>
            </p:cNvPr>
            <p:cNvSpPr/>
            <p:nvPr/>
          </p:nvSpPr>
          <p:spPr>
            <a:xfrm>
              <a:off x="751154" y="1106424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336" name="DummyA">
              <a:extLst>
                <a:ext uri="{FF2B5EF4-FFF2-40B4-BE49-F238E27FC236}">
                  <a16:creationId xmlns:a16="http://schemas.microsoft.com/office/drawing/2014/main" id="{7848812F-D128-0815-7B57-9D15173A502B}"/>
                </a:ext>
              </a:extLst>
            </p:cNvPr>
            <p:cNvSpPr/>
            <p:nvPr/>
          </p:nvSpPr>
          <p:spPr>
            <a:xfrm rot="16200000">
              <a:off x="989922" y="1548871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337" name="DummyB">
              <a:extLst>
                <a:ext uri="{FF2B5EF4-FFF2-40B4-BE49-F238E27FC236}">
                  <a16:creationId xmlns:a16="http://schemas.microsoft.com/office/drawing/2014/main" id="{02E47865-4DB1-2B27-924D-5ADFC9294F96}"/>
                </a:ext>
              </a:extLst>
            </p:cNvPr>
            <p:cNvSpPr/>
            <p:nvPr/>
          </p:nvSpPr>
          <p:spPr>
            <a:xfrm>
              <a:off x="994260" y="1178841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</p:grpSp>
      <p:sp useBgFill="1">
        <p:nvSpPr>
          <p:cNvPr id="30" name="BackgroundOverlay">
            <a:extLst>
              <a:ext uri="{FF2B5EF4-FFF2-40B4-BE49-F238E27FC236}">
                <a16:creationId xmlns:a16="http://schemas.microsoft.com/office/drawing/2014/main" id="{60C261D2-545D-94FE-CB1B-08A97065CD76}"/>
              </a:ext>
            </a:extLst>
          </p:cNvPr>
          <p:cNvSpPr/>
          <p:nvPr/>
        </p:nvSpPr>
        <p:spPr>
          <a:xfrm>
            <a:off x="-73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A61087EA-1A60-8836-6F99-F8D51640B3F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22320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053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6BA1E-84AF-3059-9357-949FC1E22BE0}"/>
              </a:ext>
            </a:extLst>
          </p:cNvPr>
          <p:cNvSpPr txBox="1"/>
          <p:nvPr/>
        </p:nvSpPr>
        <p:spPr>
          <a:xfrm>
            <a:off x="209550" y="85725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Developer macros (Ribbon </a:t>
            </a:r>
            <a:r>
              <a:rPr lang="et-EE" dirty="0">
                <a:latin typeface="+mj-lt"/>
                <a:sym typeface="Wingdings" panose="05000000000000000000" pitchFamily="2" charset="2"/>
              </a:rPr>
              <a:t> Developer </a:t>
            </a:r>
            <a:r>
              <a:rPr lang="et-EE" dirty="0">
                <a:latin typeface="+mj-lt"/>
              </a:rPr>
              <a:t> Macros)</a:t>
            </a:r>
          </a:p>
        </p:txBody>
      </p:sp>
      <p:sp>
        <p:nvSpPr>
          <p:cNvPr id="6" name="ButtonSample">
            <a:hlinkClick r:id="rId3" action="ppaction://hlinksldjump"/>
            <a:extLst>
              <a:ext uri="{FF2B5EF4-FFF2-40B4-BE49-F238E27FC236}">
                <a16:creationId xmlns:a16="http://schemas.microsoft.com/office/drawing/2014/main" id="{F815A467-C667-1EF8-5DBC-30E317C4EF80}"/>
              </a:ext>
            </a:extLst>
          </p:cNvPr>
          <p:cNvSpPr/>
          <p:nvPr/>
        </p:nvSpPr>
        <p:spPr>
          <a:xfrm>
            <a:off x="12573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Window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31B69-EFCF-7315-73B8-2354B6BCEFA7}"/>
              </a:ext>
            </a:extLst>
          </p:cNvPr>
          <p:cNvSpPr txBox="1"/>
          <p:nvPr/>
        </p:nvSpPr>
        <p:spPr>
          <a:xfrm>
            <a:off x="209550" y="3930231"/>
            <a:ext cx="1171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+mj-lt"/>
              </a:rPr>
              <a:t>Quick goto (Ctrl+Click)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0CAE2-2796-8FA6-C421-5C182F223FC8}"/>
              </a:ext>
            </a:extLst>
          </p:cNvPr>
          <p:cNvSpPr txBox="1"/>
          <p:nvPr/>
        </p:nvSpPr>
        <p:spPr>
          <a:xfrm>
            <a:off x="209550" y="533400"/>
            <a:ext cx="1030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aaDevCreateApp</a:t>
            </a:r>
            <a:r>
              <a:rPr lang="et-EE" noProof="1">
                <a:latin typeface="+mj-lt"/>
              </a:rPr>
              <a:t>			=	Generate new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Remov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evRemoveApp</a:t>
            </a:r>
            <a:r>
              <a:rPr lang="et-EE" noProof="1">
                <a:latin typeface="+mj-lt"/>
              </a:rPr>
              <a:t>			=	Delete 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AddMacroAc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evAddMacroActions</a:t>
            </a:r>
            <a:r>
              <a:rPr lang="et-EE" noProof="1">
                <a:latin typeface="+mj-lt"/>
              </a:rPr>
              <a:t>	=	Add launch macro to menu icon action settings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ListApp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evListApps</a:t>
            </a:r>
            <a:r>
              <a:rPr lang="et-EE" noProof="1">
                <a:latin typeface="+mj-lt"/>
              </a:rPr>
              <a:t>			=	Lists all installed applications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NameTha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evNameThatSlide</a:t>
            </a:r>
            <a:r>
              <a:rPr lang="et-EE" noProof="1">
                <a:latin typeface="+mj-lt"/>
              </a:rPr>
              <a:t>		= 	Displays the actual name of a specified slide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sign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evDesignIcon</a:t>
            </a:r>
            <a:r>
              <a:rPr lang="et-EE" noProof="1">
                <a:latin typeface="+mj-lt"/>
              </a:rPr>
              <a:t>			=	Edit icon for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Deploy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evDeployIcon</a:t>
            </a:r>
            <a:r>
              <a:rPr lang="et-EE" noProof="1">
                <a:latin typeface="+mj-lt"/>
              </a:rPr>
              <a:t>			=	Apply designed icon to an application</a:t>
            </a:r>
          </a:p>
          <a:p>
            <a:r>
              <a:rPr lang="et-EE" noProof="1">
                <a:latin typeface="+mj-lt"/>
                <a:hlinkClick r:id="" action="ppaction://macro?name=devCreate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</a:t>
            </a:r>
            <a:r>
              <a:rPr lang="et-EE" noProof="1">
                <a:latin typeface="+mj-lt"/>
                <a:hlinkClick r:id="" action="ppaction://macro?name=devExpo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evExport</a:t>
            </a:r>
            <a:r>
              <a:rPr lang="et-EE" noProof="1">
                <a:latin typeface="+mj-lt"/>
              </a:rPr>
              <a:t>				=	Exports modules and presentation wihtout macros for VCS</a:t>
            </a:r>
          </a:p>
          <a:p>
            <a:r>
              <a:rPr lang="et-EE" noProof="1">
                <a:latin typeface="+mj-lt"/>
                <a:hlinkClick r:id="" action="ppaction://macro?name=aaDevEdit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aaDevEditApp</a:t>
            </a:r>
            <a:r>
              <a:rPr lang="et-EE" noProof="1">
                <a:latin typeface="+mj-lt"/>
              </a:rPr>
              <a:t>				= 	Allows you to design an existing app</a:t>
            </a:r>
          </a:p>
          <a:p>
            <a:r>
              <a:rPr lang="et-EE" noProof="1">
                <a:latin typeface="+mj-lt"/>
                <a:hlinkClick r:id="" action="ppaction://macro?name=aaDevRefresh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aaDevRefreshApp</a:t>
            </a:r>
            <a:r>
              <a:rPr lang="et-EE" noProof="1">
                <a:latin typeface="+mj-lt"/>
              </a:rPr>
              <a:t>			= 	Allows you to apply any changes to the edited app</a:t>
            </a:r>
          </a:p>
          <a:p>
            <a:r>
              <a:rPr lang="et-EE" noProof="1">
                <a:latin typeface="+mj-lt"/>
                <a:hlinkClick r:id="" action="ppaction://macro?name=aaDevCheckDuplic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aaDevCheckDuplicates</a:t>
            </a:r>
            <a:r>
              <a:rPr lang="et-EE" noProof="1">
                <a:latin typeface="+mj-lt"/>
              </a:rPr>
              <a:t>		= 	Checks for duplicate shapes on design slide</a:t>
            </a:r>
          </a:p>
        </p:txBody>
      </p:sp>
      <p:sp>
        <p:nvSpPr>
          <p:cNvPr id="9" name="ButtonSample">
            <a:hlinkClick r:id="rId4" action="ppaction://hlinksldjump"/>
            <a:extLst>
              <a:ext uri="{FF2B5EF4-FFF2-40B4-BE49-F238E27FC236}">
                <a16:creationId xmlns:a16="http://schemas.microsoft.com/office/drawing/2014/main" id="{00830CB2-69DF-60F0-7905-5B7398D1D922}"/>
              </a:ext>
            </a:extLst>
          </p:cNvPr>
          <p:cNvSpPr/>
          <p:nvPr/>
        </p:nvSpPr>
        <p:spPr>
          <a:xfrm>
            <a:off x="6200775" y="4541617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Protected filesystem</a:t>
            </a:r>
          </a:p>
        </p:txBody>
      </p:sp>
      <p:sp>
        <p:nvSpPr>
          <p:cNvPr id="10" name="ButtonSample">
            <a:hlinkClick r:id="rId5" action="ppaction://hlinksldjump"/>
            <a:extLst>
              <a:ext uri="{FF2B5EF4-FFF2-40B4-BE49-F238E27FC236}">
                <a16:creationId xmlns:a16="http://schemas.microsoft.com/office/drawing/2014/main" id="{2F02DBF6-1A1E-B7FB-2774-D7EBA78EF01C}"/>
              </a:ext>
            </a:extLst>
          </p:cNvPr>
          <p:cNvSpPr/>
          <p:nvPr/>
        </p:nvSpPr>
        <p:spPr>
          <a:xfrm>
            <a:off x="3733800" y="4541618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Desktop</a:t>
            </a:r>
          </a:p>
        </p:txBody>
      </p:sp>
      <p:sp>
        <p:nvSpPr>
          <p:cNvPr id="11" name="ButtonSample">
            <a:hlinkClick r:id="rId6" action="ppaction://hlinksldjump"/>
            <a:extLst>
              <a:ext uri="{FF2B5EF4-FFF2-40B4-BE49-F238E27FC236}">
                <a16:creationId xmlns:a16="http://schemas.microsoft.com/office/drawing/2014/main" id="{229E7BD2-AC5E-098E-59C4-3ADBE2E95158}"/>
              </a:ext>
            </a:extLst>
          </p:cNvPr>
          <p:cNvSpPr/>
          <p:nvPr/>
        </p:nvSpPr>
        <p:spPr>
          <a:xfrm>
            <a:off x="8667750" y="454161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Root filesystem</a:t>
            </a:r>
          </a:p>
        </p:txBody>
      </p:sp>
      <p:sp>
        <p:nvSpPr>
          <p:cNvPr id="12" name="ButtonSample">
            <a:hlinkClick r:id="rId7" action="ppaction://hlinksldjump"/>
            <a:extLst>
              <a:ext uri="{FF2B5EF4-FFF2-40B4-BE49-F238E27FC236}">
                <a16:creationId xmlns:a16="http://schemas.microsoft.com/office/drawing/2014/main" id="{94D90A4A-7EE3-4E17-48FF-9DD609DE50FF}"/>
              </a:ext>
            </a:extLst>
          </p:cNvPr>
          <p:cNvSpPr/>
          <p:nvPr/>
        </p:nvSpPr>
        <p:spPr>
          <a:xfrm>
            <a:off x="1257300" y="4981912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Users directory</a:t>
            </a:r>
          </a:p>
        </p:txBody>
      </p:sp>
      <p:sp>
        <p:nvSpPr>
          <p:cNvPr id="13" name="ButtonSample">
            <a:hlinkClick r:id="rId8" action="ppaction://hlinksldjump"/>
            <a:extLst>
              <a:ext uri="{FF2B5EF4-FFF2-40B4-BE49-F238E27FC236}">
                <a16:creationId xmlns:a16="http://schemas.microsoft.com/office/drawing/2014/main" id="{27C9E707-859E-8BC6-52E0-D6658D661EF2}"/>
              </a:ext>
            </a:extLst>
          </p:cNvPr>
          <p:cNvSpPr/>
          <p:nvPr/>
        </p:nvSpPr>
        <p:spPr>
          <a:xfrm>
            <a:off x="3733800" y="498191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Variables</a:t>
            </a:r>
          </a:p>
        </p:txBody>
      </p:sp>
      <p:sp>
        <p:nvSpPr>
          <p:cNvPr id="14" name="ButtonSample">
            <a:hlinkClick r:id="rId9" action="ppaction://hlinksldjump"/>
            <a:extLst>
              <a:ext uri="{FF2B5EF4-FFF2-40B4-BE49-F238E27FC236}">
                <a16:creationId xmlns:a16="http://schemas.microsoft.com/office/drawing/2014/main" id="{0A9BD3B1-8222-B337-2404-A0E5568E2111}"/>
              </a:ext>
            </a:extLst>
          </p:cNvPr>
          <p:cNvSpPr/>
          <p:nvPr/>
        </p:nvSpPr>
        <p:spPr>
          <a:xfrm>
            <a:off x="621030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App icons</a:t>
            </a:r>
          </a:p>
        </p:txBody>
      </p:sp>
      <p:sp>
        <p:nvSpPr>
          <p:cNvPr id="15" name="ButtonSample">
            <a:hlinkClick r:id="rId10" action="ppaction://hlinksldjump"/>
            <a:extLst>
              <a:ext uri="{FF2B5EF4-FFF2-40B4-BE49-F238E27FC236}">
                <a16:creationId xmlns:a16="http://schemas.microsoft.com/office/drawing/2014/main" id="{6305DDAC-BFBE-18C2-AED6-0AD1FD7170D5}"/>
              </a:ext>
            </a:extLst>
          </p:cNvPr>
          <p:cNvSpPr/>
          <p:nvPr/>
        </p:nvSpPr>
        <p:spPr>
          <a:xfrm>
            <a:off x="8667750" y="4981909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Design slide</a:t>
            </a:r>
          </a:p>
        </p:txBody>
      </p:sp>
      <p:sp>
        <p:nvSpPr>
          <p:cNvPr id="16" name="ButtonSample">
            <a:hlinkClick r:id="rId11" action="ppaction://hlinksldjump"/>
            <a:extLst>
              <a:ext uri="{FF2B5EF4-FFF2-40B4-BE49-F238E27FC236}">
                <a16:creationId xmlns:a16="http://schemas.microsoft.com/office/drawing/2014/main" id="{57E3FA09-6E61-D676-DDEB-17BD05F6CBB1}"/>
              </a:ext>
            </a:extLst>
          </p:cNvPr>
          <p:cNvSpPr/>
          <p:nvPr/>
        </p:nvSpPr>
        <p:spPr>
          <a:xfrm>
            <a:off x="12573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Login UI</a:t>
            </a:r>
          </a:p>
        </p:txBody>
      </p:sp>
      <p:sp>
        <p:nvSpPr>
          <p:cNvPr id="17" name="ButtonSample">
            <a:hlinkClick r:id="rId12" action="ppaction://hlinksldjump"/>
            <a:extLst>
              <a:ext uri="{FF2B5EF4-FFF2-40B4-BE49-F238E27FC236}">
                <a16:creationId xmlns:a16="http://schemas.microsoft.com/office/drawing/2014/main" id="{E727F206-459C-52DF-A5DB-A973472D0977}"/>
              </a:ext>
            </a:extLst>
          </p:cNvPr>
          <p:cNvSpPr/>
          <p:nvPr/>
        </p:nvSpPr>
        <p:spPr>
          <a:xfrm>
            <a:off x="3733800" y="5422206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Panic screen</a:t>
            </a:r>
          </a:p>
        </p:txBody>
      </p:sp>
      <p:sp>
        <p:nvSpPr>
          <p:cNvPr id="18" name="ButtonSample">
            <a:hlinkClick r:id="rId13" action="ppaction://hlinksldjump"/>
            <a:extLst>
              <a:ext uri="{FF2B5EF4-FFF2-40B4-BE49-F238E27FC236}">
                <a16:creationId xmlns:a16="http://schemas.microsoft.com/office/drawing/2014/main" id="{A183942E-89AB-FD8F-9181-D4C87869C811}"/>
              </a:ext>
            </a:extLst>
          </p:cNvPr>
          <p:cNvSpPr/>
          <p:nvPr/>
        </p:nvSpPr>
        <p:spPr>
          <a:xfrm>
            <a:off x="6210300" y="5422201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Recovery mode</a:t>
            </a:r>
          </a:p>
        </p:txBody>
      </p:sp>
      <p:sp>
        <p:nvSpPr>
          <p:cNvPr id="19" name="ButtonSample">
            <a:hlinkClick r:id="rId14" action="ppaction://hlinksldjump"/>
            <a:extLst>
              <a:ext uri="{FF2B5EF4-FFF2-40B4-BE49-F238E27FC236}">
                <a16:creationId xmlns:a16="http://schemas.microsoft.com/office/drawing/2014/main" id="{DECD5DB2-6DE3-7A35-35C8-D85D0CD54FA7}"/>
              </a:ext>
            </a:extLst>
          </p:cNvPr>
          <p:cNvSpPr/>
          <p:nvPr/>
        </p:nvSpPr>
        <p:spPr>
          <a:xfrm>
            <a:off x="8686800" y="5422200"/>
            <a:ext cx="2266950" cy="307777"/>
          </a:xfrm>
          <a:prstGeom prst="snip2Diag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 dirty="0">
                <a:latin typeface="Candara" panose="020E0502030303020204" pitchFamily="34" charset="0"/>
              </a:rPr>
              <a:t>Fullscreen window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1" imgW="9360" imgH="9360"/>
        </mc:Choice>
        <mc:Fallback>
          <p:control name="AxDummy" r:id="rId1" imgW="9360" imgH="9360">
            <p:pic>
              <p:nvPicPr>
                <p:cNvPr id="2" name="AxDummy" hidden="1">
                  <a:extLst>
                    <a:ext uri="{FF2B5EF4-FFF2-40B4-BE49-F238E27FC236}">
                      <a16:creationId xmlns:a16="http://schemas.microsoft.com/office/drawing/2014/main" id="{52EBFA97-379C-00DF-19AD-AE7A0C6E86D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0" y="0"/>
                  <a:ext cx="12700" cy="127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813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741654CE-E66D-CC78-9596-4C94C5FDA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18" name="Ovaal 17">
            <a:extLst>
              <a:ext uri="{FF2B5EF4-FFF2-40B4-BE49-F238E27FC236}">
                <a16:creationId xmlns:a16="http://schemas.microsoft.com/office/drawing/2014/main" id="{A7420FA7-F5E9-20E0-22F5-318D0D365D8F}"/>
              </a:ext>
            </a:extLst>
          </p:cNvPr>
          <p:cNvSpPr/>
          <p:nvPr/>
        </p:nvSpPr>
        <p:spPr>
          <a:xfrm>
            <a:off x="55984" y="-9580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C05E101C-395C-B5CC-D882-8E07E9DD1D6F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F645C9CD-0B10-E3FB-65B8-5FD60E389E20}"/>
              </a:ext>
            </a:extLst>
          </p:cNvPr>
          <p:cNvSpPr/>
          <p:nvPr/>
        </p:nvSpPr>
        <p:spPr>
          <a:xfrm>
            <a:off x="4989874" y="-893128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B7D9B1BA-25CE-B2AD-DF72-C7635DF4BD46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62058002-444C-4514-8C7B-224D9A7BC532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9" name="WaitText">
            <a:extLst>
              <a:ext uri="{FF2B5EF4-FFF2-40B4-BE49-F238E27FC236}">
                <a16:creationId xmlns:a16="http://schemas.microsoft.com/office/drawing/2014/main" id="{BC6A9DB5-14A2-A33E-B784-3A507DDB7F9D}"/>
              </a:ext>
            </a:extLst>
          </p:cNvPr>
          <p:cNvSpPr txBox="1"/>
          <p:nvPr/>
        </p:nvSpPr>
        <p:spPr>
          <a:xfrm>
            <a:off x="4445508" y="324433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Please wait…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342A6611-1DE7-E722-8406-BC7FC1F5F6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AxDummy" r:id="rId3" imgW="276120" imgH="133200"/>
        </mc:Choice>
        <mc:Fallback>
          <p:control name="AxDummy" r:id="rId3" imgW="276120" imgH="133200">
            <p:pic>
              <p:nvPicPr>
                <p:cNvPr id="24" name="AxDummy">
                  <a:extLst>
                    <a:ext uri="{FF2B5EF4-FFF2-40B4-BE49-F238E27FC236}">
                      <a16:creationId xmlns:a16="http://schemas.microsoft.com/office/drawing/2014/main" id="{11F9CD23-C590-6980-0E91-A36A2F0B8B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66074"/>
                  <a:ext cx="273050" cy="13335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157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2.22222E-6 C 0.06902 2.22222E-6 0.125 0.1044 0.125 0.2331 C 0.125 0.36157 0.06902 0.4662 -4.58333E-6 0.4662 C -0.06901 0.4662 -0.125 0.36157 -0.125 0.2331 C -0.125 0.1044 -0.06901 2.22222E-6 -4.58333E-6 2.22222E-6 Z " pathEditMode="relative" rAng="0" ptsTypes="AAAAA">
                                      <p:cBhvr>
                                        <p:cTn id="12" dur="2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4" dur="2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al 30">
            <a:extLst>
              <a:ext uri="{FF2B5EF4-FFF2-40B4-BE49-F238E27FC236}">
                <a16:creationId xmlns:a16="http://schemas.microsoft.com/office/drawing/2014/main" id="{D48137E8-BC7C-5D4B-2059-7B0E9F3DED9D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9A5ED9A0-C766-D98A-EFEB-06DDE35059B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90D8D817-D605-1297-697C-13793004DF81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D7C716D9-2D6F-320E-D791-227BDB507028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2" name="Ristkülik 31">
            <a:extLst>
              <a:ext uri="{FF2B5EF4-FFF2-40B4-BE49-F238E27FC236}">
                <a16:creationId xmlns:a16="http://schemas.microsoft.com/office/drawing/2014/main" id="{196E95A4-EF55-2B89-D99D-4E83EA14754A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9" name="SetupProgress">
            <a:extLst>
              <a:ext uri="{FF2B5EF4-FFF2-40B4-BE49-F238E27FC236}">
                <a16:creationId xmlns:a16="http://schemas.microsoft.com/office/drawing/2014/main" id="{FA1808F6-F151-F32E-497D-62A31CA6C2C9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1684B-494C-6EEB-1921-2362993CF9EF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A58DF9-3082-7C5F-8D75-993E64BF6E4E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2" name="Vabakuju: kujund 11">
              <a:extLst>
                <a:ext uri="{FF2B5EF4-FFF2-40B4-BE49-F238E27FC236}">
                  <a16:creationId xmlns:a16="http://schemas.microsoft.com/office/drawing/2014/main" id="{4EA61020-14CF-90A1-39EF-9FD6092A730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3" name="F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A85C26E3-A113-C33B-CB47-583565312602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4" name="SetupScreenWelcome">
            <a:extLst>
              <a:ext uri="{FF2B5EF4-FFF2-40B4-BE49-F238E27FC236}">
                <a16:creationId xmlns:a16="http://schemas.microsoft.com/office/drawing/2014/main" id="{FF82C696-7F07-5B62-133A-AF9A0DE82661}"/>
              </a:ext>
            </a:extLst>
          </p:cNvPr>
          <p:cNvGrpSpPr/>
          <p:nvPr/>
        </p:nvGrpSpPr>
        <p:grpSpPr>
          <a:xfrm>
            <a:off x="122128" y="245953"/>
            <a:ext cx="10668001" cy="1777504"/>
            <a:chOff x="685799" y="1266825"/>
            <a:chExt cx="10668001" cy="1777504"/>
          </a:xfrm>
        </p:grpSpPr>
        <p:sp>
          <p:nvSpPr>
            <p:cNvPr id="15" name="TitleText">
              <a:extLst>
                <a:ext uri="{FF2B5EF4-FFF2-40B4-BE49-F238E27FC236}">
                  <a16:creationId xmlns:a16="http://schemas.microsoft.com/office/drawing/2014/main" id="{D80C72CA-4313-2F20-CF7F-4CF53A2526CF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Welcome to Sunlight!</a:t>
              </a:r>
            </a:p>
          </p:txBody>
        </p:sp>
        <p:sp>
          <p:nvSpPr>
            <p:cNvPr id="16" name="SubtitleText">
              <a:extLst>
                <a:ext uri="{FF2B5EF4-FFF2-40B4-BE49-F238E27FC236}">
                  <a16:creationId xmlns:a16="http://schemas.microsoft.com/office/drawing/2014/main" id="{23A31664-0380-D0E1-A146-A8F45064791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first need to know a few things, before setting up the PPTOS. First of all, what type of installation would you like to do?</a:t>
              </a:r>
            </a:p>
          </p:txBody>
        </p:sp>
        <p:sp>
          <p:nvSpPr>
            <p:cNvPr id="17" name="FreshInstall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D6654AA-5343-B13D-3AE0-D919CA4F316A}"/>
                </a:ext>
              </a:extLst>
            </p:cNvPr>
            <p:cNvSpPr/>
            <p:nvPr/>
          </p:nvSpPr>
          <p:spPr>
            <a:xfrm>
              <a:off x="1030265" y="2501793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Fresh install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No settings will be imported</a:t>
              </a:r>
            </a:p>
          </p:txBody>
        </p:sp>
        <p:sp>
          <p:nvSpPr>
            <p:cNvPr id="18" name="Upgrad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70E86A7-DF82-9D6C-138B-901D7B92E410}"/>
                </a:ext>
              </a:extLst>
            </p:cNvPr>
            <p:cNvSpPr/>
            <p:nvPr/>
          </p:nvSpPr>
          <p:spPr>
            <a:xfrm>
              <a:off x="4286848" y="2495137"/>
              <a:ext cx="3169689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Upgrade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 previous version of Sunlight</a:t>
              </a:r>
            </a:p>
          </p:txBody>
        </p:sp>
        <p:sp>
          <p:nvSpPr>
            <p:cNvPr id="19" name="Migrat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5CFD4280-639B-3D0F-24EC-257EFEC0F2DB}"/>
                </a:ext>
              </a:extLst>
            </p:cNvPr>
            <p:cNvSpPr/>
            <p:nvPr/>
          </p:nvSpPr>
          <p:spPr>
            <a:xfrm>
              <a:off x="7543432" y="2495137"/>
              <a:ext cx="3169688" cy="542536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8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5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Import settings from another PPTOS</a:t>
              </a:r>
            </a:p>
          </p:txBody>
        </p:sp>
      </p:grpSp>
      <p:sp>
        <p:nvSpPr>
          <p:cNvPr id="26" name="WarningA" hidden="1">
            <a:extLst>
              <a:ext uri="{FF2B5EF4-FFF2-40B4-BE49-F238E27FC236}">
                <a16:creationId xmlns:a16="http://schemas.microsoft.com/office/drawing/2014/main" id="{7BBDA4C5-8F79-32F6-5D9D-E680AC896979}"/>
              </a:ext>
            </a:extLst>
          </p:cNvPr>
          <p:cNvSpPr/>
          <p:nvPr/>
        </p:nvSpPr>
        <p:spPr>
          <a:xfrm>
            <a:off x="466594" y="5591992"/>
            <a:ext cx="540049" cy="54253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7" name="WarningB" hidden="1">
            <a:extLst>
              <a:ext uri="{FF2B5EF4-FFF2-40B4-BE49-F238E27FC236}">
                <a16:creationId xmlns:a16="http://schemas.microsoft.com/office/drawing/2014/main" id="{361787DA-8E44-24DB-5CED-CCEF371E96C6}"/>
              </a:ext>
            </a:extLst>
          </p:cNvPr>
          <p:cNvSpPr txBox="1"/>
          <p:nvPr/>
        </p:nvSpPr>
        <p:spPr>
          <a:xfrm>
            <a:off x="1141563" y="5709371"/>
            <a:ext cx="4173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Upgrade is not available in this version of Sunlight/OS</a:t>
            </a:r>
          </a:p>
        </p:txBody>
      </p:sp>
      <p:sp>
        <p:nvSpPr>
          <p:cNvPr id="33" name="UpgNextButton" hidden="1">
            <a:extLst>
              <a:ext uri="{FF2B5EF4-FFF2-40B4-BE49-F238E27FC236}">
                <a16:creationId xmlns:a16="http://schemas.microsoft.com/office/drawing/2014/main" id="{0D713BAF-B8FB-D4BA-B651-5BF811772F6F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686868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4" name="MigNextButton" hidden="1">
            <a:hlinkClick r:id="" action="ppaction://macro?name=SetupMigrate"/>
            <a:extLst>
              <a:ext uri="{FF2B5EF4-FFF2-40B4-BE49-F238E27FC236}">
                <a16:creationId xmlns:a16="http://schemas.microsoft.com/office/drawing/2014/main" id="{38488747-49BF-866E-541A-DE76D3806423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5" name="ShutdownButton">
            <a:hlinkClick r:id="rId4" action="ppaction://hlinksldjump"/>
            <a:extLst>
              <a:ext uri="{FF2B5EF4-FFF2-40B4-BE49-F238E27FC236}">
                <a16:creationId xmlns:a16="http://schemas.microsoft.com/office/drawing/2014/main" id="{C2516B43-F366-690D-14A4-8F75A73B05E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36" name="Sirgkonnektor 35">
            <a:extLst>
              <a:ext uri="{FF2B5EF4-FFF2-40B4-BE49-F238E27FC236}">
                <a16:creationId xmlns:a16="http://schemas.microsoft.com/office/drawing/2014/main" id="{A0C6E63D-75A5-0DE7-6B95-41DCD8232B7F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1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64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B68D1-A489-AC07-0806-E70D09CCF397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83B3D8A4-A4E2-B16B-8088-0D8C98DA8984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201B2BB-85AA-F159-62A9-30925CA58A1B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AC5A9F39-31BE-79A7-DC89-7C2BA4E2C594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D04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4A6CBCC4-1563-397E-C4F1-0DAFF622156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671B4658-0EF2-44E5-D9FA-8DAF7495B4DD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11A155-87DC-D62C-9CD6-D7DE75C5C00E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872C-E457-97DC-24A1-69B8398D45F2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B15D6FF0-F624-9E87-1253-EE6CB25E8193}"/>
                </a:ext>
              </a:extLst>
            </p:cNvPr>
            <p:cNvSpPr/>
            <p:nvPr/>
          </p:nvSpPr>
          <p:spPr>
            <a:xfrm>
              <a:off x="597622" y="5129784"/>
              <a:ext cx="12191998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8870B17D-213C-D1D2-4558-8EB1907F71FB}"/>
              </a:ext>
            </a:extLst>
          </p:cNvPr>
          <p:cNvGrpSpPr/>
          <p:nvPr/>
        </p:nvGrpSpPr>
        <p:grpSpPr>
          <a:xfrm>
            <a:off x="122128" y="245953"/>
            <a:ext cx="11911108" cy="1122517"/>
            <a:chOff x="685799" y="1266825"/>
            <a:chExt cx="11911108" cy="1122517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66F14BA4-270C-FF7F-0B35-D603784090DB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Migrate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492C40B-218E-3167-09AE-A88562CC20FC}"/>
                </a:ext>
              </a:extLst>
            </p:cNvPr>
            <p:cNvSpPr txBox="1"/>
            <p:nvPr/>
          </p:nvSpPr>
          <p:spPr>
            <a:xfrm>
              <a:off x="685799" y="1866122"/>
              <a:ext cx="11911108" cy="523220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To migrate, please select one of the supported PPTOSes from the list below. You’ll be prompted to browse for the PPSM file. Please MAKE SURE you select a compatible file, otherwise this process won’t work.</a:t>
              </a:r>
            </a:p>
          </p:txBody>
        </p:sp>
      </p:grpSp>
      <p:sp>
        <p:nvSpPr>
          <p:cNvPr id="18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8D64450D-DCE7-2B7F-F5D0-4F1AD74AA7EF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19" name="Sirgkonnektor 18">
            <a:extLst>
              <a:ext uri="{FF2B5EF4-FFF2-40B4-BE49-F238E27FC236}">
                <a16:creationId xmlns:a16="http://schemas.microsoft.com/office/drawing/2014/main" id="{80462B03-25C0-628A-230F-0AC0AB4FE105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D04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stkülik 19">
            <a:extLst>
              <a:ext uri="{FF2B5EF4-FFF2-40B4-BE49-F238E27FC236}">
                <a16:creationId xmlns:a16="http://schemas.microsoft.com/office/drawing/2014/main" id="{88C3CA74-DC3D-31C8-6EF1-3C09866AE9CF}"/>
              </a:ext>
            </a:extLst>
          </p:cNvPr>
          <p:cNvSpPr/>
          <p:nvPr/>
        </p:nvSpPr>
        <p:spPr>
          <a:xfrm>
            <a:off x="0" y="6334736"/>
            <a:ext cx="485353" cy="8485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UsrNextButton">
            <a:hlinkClick r:id="rId3" action="ppaction://hlinksldjump"/>
            <a:extLst>
              <a:ext uri="{FF2B5EF4-FFF2-40B4-BE49-F238E27FC236}">
                <a16:creationId xmlns:a16="http://schemas.microsoft.com/office/drawing/2014/main" id="{C739CDB2-5092-87DD-3AA4-79FA729C3400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2" name="Ristkülik 21">
            <a:hlinkClick r:id="" action="ppaction://macro?name=SetupMigrateLightOS"/>
            <a:extLst>
              <a:ext uri="{FF2B5EF4-FFF2-40B4-BE49-F238E27FC236}">
                <a16:creationId xmlns:a16="http://schemas.microsoft.com/office/drawing/2014/main" id="{B9F1D563-65E6-1525-C395-47DDD9A33C59}"/>
              </a:ext>
            </a:extLst>
          </p:cNvPr>
          <p:cNvSpPr/>
          <p:nvPr/>
        </p:nvSpPr>
        <p:spPr>
          <a:xfrm>
            <a:off x="485353" y="1621122"/>
            <a:ext cx="5875400" cy="520607"/>
          </a:xfrm>
          <a:prstGeom prst="rect">
            <a:avLst/>
          </a:prstGeom>
          <a:solidFill>
            <a:srgbClr val="35006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</a:t>
            </a:r>
          </a:p>
        </p:txBody>
      </p:sp>
      <p:sp>
        <p:nvSpPr>
          <p:cNvPr id="23" name="Ristkülik 22">
            <a:extLst>
              <a:ext uri="{FF2B5EF4-FFF2-40B4-BE49-F238E27FC236}">
                <a16:creationId xmlns:a16="http://schemas.microsoft.com/office/drawing/2014/main" id="{A6FBAE0D-4924-1EBD-1AB6-0732404E70B9}"/>
              </a:ext>
            </a:extLst>
          </p:cNvPr>
          <p:cNvSpPr/>
          <p:nvPr/>
        </p:nvSpPr>
        <p:spPr>
          <a:xfrm>
            <a:off x="485353" y="2361264"/>
            <a:ext cx="5875400" cy="520607"/>
          </a:xfrm>
          <a:prstGeom prst="rect">
            <a:avLst/>
          </a:prstGeom>
          <a:solidFill>
            <a:schemeClr val="tx2">
              <a:lumMod val="25000"/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dirty="0"/>
              <a:t>Light OS Modern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E1D97-88BC-EC23-A6B9-5FACB2B8F808}"/>
              </a:ext>
            </a:extLst>
          </p:cNvPr>
          <p:cNvSpPr txBox="1"/>
          <p:nvPr/>
        </p:nvSpPr>
        <p:spPr>
          <a:xfrm>
            <a:off x="6892733" y="5812061"/>
            <a:ext cx="519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sz="1200" dirty="0"/>
              <a:t>Analysing PPSM file…</a:t>
            </a:r>
          </a:p>
        </p:txBody>
      </p:sp>
      <p:sp>
        <p:nvSpPr>
          <p:cNvPr id="11" name="WarningA">
            <a:extLst>
              <a:ext uri="{FF2B5EF4-FFF2-40B4-BE49-F238E27FC236}">
                <a16:creationId xmlns:a16="http://schemas.microsoft.com/office/drawing/2014/main" id="{7AF79173-DA93-86C3-593E-98A413793269}"/>
              </a:ext>
            </a:extLst>
          </p:cNvPr>
          <p:cNvSpPr/>
          <p:nvPr/>
        </p:nvSpPr>
        <p:spPr>
          <a:xfrm>
            <a:off x="6619054" y="2464905"/>
            <a:ext cx="306366" cy="307776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!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5" name="WarningB">
            <a:extLst>
              <a:ext uri="{FF2B5EF4-FFF2-40B4-BE49-F238E27FC236}">
                <a16:creationId xmlns:a16="http://schemas.microsoft.com/office/drawing/2014/main" id="{E9FAA02A-F582-42DD-E572-75213FAF9605}"/>
              </a:ext>
            </a:extLst>
          </p:cNvPr>
          <p:cNvSpPr txBox="1"/>
          <p:nvPr/>
        </p:nvSpPr>
        <p:spPr>
          <a:xfrm>
            <a:off x="7005201" y="2487988"/>
            <a:ext cx="2743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Not migratable to this version of Sunlight OS</a:t>
            </a:r>
          </a:p>
        </p:txBody>
      </p:sp>
    </p:spTree>
    <p:extLst>
      <p:ext uri="{BB962C8B-B14F-4D97-AF65-F5344CB8AC3E}">
        <p14:creationId xmlns:p14="http://schemas.microsoft.com/office/powerpoint/2010/main" val="282973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26" grpId="0"/>
      <p:bldP spid="2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00206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Who is going to use this PC?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Please enter usernames for everyone using this computer. You can set passwords after the setup has been completed.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7300"/>
            <a:ext cx="1695450" cy="7937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5EE56-CB15-FBF1-D902-1005A89EC3DF}"/>
              </a:ext>
            </a:extLst>
          </p:cNvPr>
          <p:cNvSpPr txBox="1"/>
          <p:nvPr/>
        </p:nvSpPr>
        <p:spPr>
          <a:xfrm>
            <a:off x="157899" y="1362069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A0DF6D-4B7A-6D90-4E00-634F3CC0DE72}"/>
              </a:ext>
            </a:extLst>
          </p:cNvPr>
          <p:cNvSpPr txBox="1"/>
          <p:nvPr/>
        </p:nvSpPr>
        <p:spPr>
          <a:xfrm>
            <a:off x="157899" y="1894806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F958E-0343-F68A-3119-F47E90244451}"/>
              </a:ext>
            </a:extLst>
          </p:cNvPr>
          <p:cNvSpPr txBox="1"/>
          <p:nvPr/>
        </p:nvSpPr>
        <p:spPr>
          <a:xfrm>
            <a:off x="157898" y="2454260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4594F-962E-C1C9-6BD4-10EB11CA556B}"/>
              </a:ext>
            </a:extLst>
          </p:cNvPr>
          <p:cNvSpPr txBox="1"/>
          <p:nvPr/>
        </p:nvSpPr>
        <p:spPr>
          <a:xfrm>
            <a:off x="157898" y="301334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DCE7CE-F9B6-E757-BA2A-7F3907C0D222}"/>
              </a:ext>
            </a:extLst>
          </p:cNvPr>
          <p:cNvSpPr txBox="1"/>
          <p:nvPr/>
        </p:nvSpPr>
        <p:spPr>
          <a:xfrm>
            <a:off x="157898" y="3562074"/>
            <a:ext cx="1014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User 5</a:t>
            </a:r>
          </a:p>
        </p:txBody>
      </p:sp>
      <p:sp>
        <p:nvSpPr>
          <p:cNvPr id="30" name="ShutdownButton">
            <a:hlinkClick r:id="rId8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2" name="AutologinCheck">
            <a:extLst>
              <a:ext uri="{FF2B5EF4-FFF2-40B4-BE49-F238E27FC236}">
                <a16:creationId xmlns:a16="http://schemas.microsoft.com/office/drawing/2014/main" id="{48762C26-A7CF-D6B1-15AD-6BA1EB93E5A0}"/>
              </a:ext>
            </a:extLst>
          </p:cNvPr>
          <p:cNvGrpSpPr/>
          <p:nvPr/>
        </p:nvGrpSpPr>
        <p:grpSpPr>
          <a:xfrm>
            <a:off x="266131" y="4157133"/>
            <a:ext cx="3096627" cy="276999"/>
            <a:chOff x="266131" y="4157133"/>
            <a:chExt cx="3096627" cy="276999"/>
          </a:xfrm>
        </p:grpSpPr>
        <p:sp>
          <p:nvSpPr>
            <p:cNvPr id="15" name="Ristkülik 14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CF1900EE-F1AC-5DC4-486E-69E77B59E847}"/>
                </a:ext>
              </a:extLst>
            </p:cNvPr>
            <p:cNvSpPr/>
            <p:nvPr/>
          </p:nvSpPr>
          <p:spPr>
            <a:xfrm>
              <a:off x="266131" y="4176215"/>
              <a:ext cx="238836" cy="238836"/>
            </a:xfrm>
            <a:prstGeom prst="rect">
              <a:avLst/>
            </a:prstGeom>
            <a:solidFill>
              <a:srgbClr val="350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6" name="Check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2DF3729A-4C59-BD43-C84B-B82310F7DA79}"/>
                </a:ext>
              </a:extLst>
            </p:cNvPr>
            <p:cNvSpPr/>
            <p:nvPr/>
          </p:nvSpPr>
          <p:spPr>
            <a:xfrm>
              <a:off x="296662" y="4200612"/>
              <a:ext cx="181548" cy="191177"/>
            </a:xfrm>
            <a:prstGeom prst="rect">
              <a:avLst/>
            </a:prstGeom>
            <a:solidFill>
              <a:srgbClr val="4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17" name="TextBox 16">
              <a:hlinkClick r:id="" action="ppaction://macro?name=SetupCheckUncheckAutologin"/>
              <a:extLst>
                <a:ext uri="{FF2B5EF4-FFF2-40B4-BE49-F238E27FC236}">
                  <a16:creationId xmlns:a16="http://schemas.microsoft.com/office/drawing/2014/main" id="{7257341F-3079-223E-FC52-D18955331D9E}"/>
                </a:ext>
              </a:extLst>
            </p:cNvPr>
            <p:cNvSpPr txBox="1"/>
            <p:nvPr/>
          </p:nvSpPr>
          <p:spPr>
            <a:xfrm>
              <a:off x="546528" y="4157133"/>
              <a:ext cx="2816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/>
                <a:t>Automatic login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TextBox1" r:id="rId1" imgW="3990960" imgH="343080"/>
        </mc:Choice>
        <mc:Fallback>
          <p:control name="TextBox1" r:id="rId1" imgW="3990960" imgH="343080">
            <p:pic>
              <p:nvPicPr>
                <p:cNvPr id="20" name="TextBox1">
                  <a:extLst>
                    <a:ext uri="{FF2B5EF4-FFF2-40B4-BE49-F238E27FC236}">
                      <a16:creationId xmlns:a16="http://schemas.microsoft.com/office/drawing/2014/main" id="{E2318D71-D201-7CC9-D2A6-44C3E0866A9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688" y="134567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990960" imgH="343080"/>
        </mc:Choice>
        <mc:Fallback>
          <p:control name="TextBox2" r:id="rId2" imgW="3990960" imgH="343080">
            <p:pic>
              <p:nvPicPr>
                <p:cNvPr id="21" name="TextBox2">
                  <a:extLst>
                    <a:ext uri="{FF2B5EF4-FFF2-40B4-BE49-F238E27FC236}">
                      <a16:creationId xmlns:a16="http://schemas.microsoft.com/office/drawing/2014/main" id="{9E56AD79-7F79-6830-051F-89A2E0FA3EB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188640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990960" imgH="343080"/>
        </mc:Choice>
        <mc:Fallback>
          <p:control name="TextBox3" r:id="rId3" imgW="3990960" imgH="343080">
            <p:pic>
              <p:nvPicPr>
                <p:cNvPr id="22" name="TextBox3">
                  <a:extLst>
                    <a:ext uri="{FF2B5EF4-FFF2-40B4-BE49-F238E27FC236}">
                      <a16:creationId xmlns:a16="http://schemas.microsoft.com/office/drawing/2014/main" id="{0002734A-E4A1-979F-B150-6407154D902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437865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4" r:id="rId4" imgW="3990960" imgH="343080"/>
        </mc:Choice>
        <mc:Fallback>
          <p:control name="TextBox4" r:id="rId4" imgW="3990960" imgH="343080">
            <p:pic>
              <p:nvPicPr>
                <p:cNvPr id="23" name="TextBox4">
                  <a:extLst>
                    <a:ext uri="{FF2B5EF4-FFF2-40B4-BE49-F238E27FC236}">
                      <a16:creationId xmlns:a16="http://schemas.microsoft.com/office/drawing/2014/main" id="{BB9141F5-944B-02CB-B8F2-2858B5775A9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3688" y="2994564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5" r:id="rId5" imgW="3990960" imgH="343080"/>
        </mc:Choice>
        <mc:Fallback>
          <p:control name="TextBox5" r:id="rId5" imgW="3990960" imgH="343080">
            <p:pic>
              <p:nvPicPr>
                <p:cNvPr id="24" name="TextBox5">
                  <a:extLst>
                    <a:ext uri="{FF2B5EF4-FFF2-40B4-BE49-F238E27FC236}">
                      <a16:creationId xmlns:a16="http://schemas.microsoft.com/office/drawing/2014/main" id="{1DF2FBE3-1D8F-DEDC-7858-E19BB9E9A1C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3688" y="3547216"/>
                  <a:ext cx="3992562" cy="34056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021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90000"/>
                    </a:srgbClr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Personalize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Choose your preferred color scheme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-1" y="6337300"/>
            <a:ext cx="2608729" cy="8228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35" name="RadioGroup1">
            <a:extLst>
              <a:ext uri="{FF2B5EF4-FFF2-40B4-BE49-F238E27FC236}">
                <a16:creationId xmlns:a16="http://schemas.microsoft.com/office/drawing/2014/main" id="{FD94EC8A-2B2E-D6D0-2F10-2E3F5BFD9BDF}"/>
              </a:ext>
            </a:extLst>
          </p:cNvPr>
          <p:cNvGrpSpPr/>
          <p:nvPr/>
        </p:nvGrpSpPr>
        <p:grpSpPr>
          <a:xfrm>
            <a:off x="308781" y="1359520"/>
            <a:ext cx="4545841" cy="360344"/>
            <a:chOff x="-331964" y="1480594"/>
            <a:chExt cx="4545841" cy="360344"/>
          </a:xfrm>
        </p:grpSpPr>
        <p:sp>
          <p:nvSpPr>
            <p:cNvPr id="31" name="Blu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6236CAB-EACD-B0F9-5677-361881537E9F}"/>
                </a:ext>
              </a:extLst>
            </p:cNvPr>
            <p:cNvSpPr/>
            <p:nvPr/>
          </p:nvSpPr>
          <p:spPr>
            <a:xfrm>
              <a:off x="145888" y="1480920"/>
              <a:ext cx="360000" cy="360000"/>
            </a:xfrm>
            <a:prstGeom prst="rect">
              <a:avLst/>
            </a:prstGeom>
            <a:solidFill>
              <a:srgbClr val="4469C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3" name="Orang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AD774475-1EBF-1328-C6AD-1D32E1A965E5}"/>
                </a:ext>
              </a:extLst>
            </p:cNvPr>
            <p:cNvSpPr/>
            <p:nvPr/>
          </p:nvSpPr>
          <p:spPr>
            <a:xfrm>
              <a:off x="638254" y="1480920"/>
              <a:ext cx="360000" cy="360000"/>
            </a:xfrm>
            <a:prstGeom prst="rect">
              <a:avLst/>
            </a:prstGeom>
            <a:solidFill>
              <a:srgbClr val="F65E0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4" name="Purpl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86DDA5-972A-4254-BAB7-8F63FA092182}"/>
                </a:ext>
              </a:extLst>
            </p:cNvPr>
            <p:cNvSpPr/>
            <p:nvPr/>
          </p:nvSpPr>
          <p:spPr>
            <a:xfrm>
              <a:off x="1118451" y="1480920"/>
              <a:ext cx="360000" cy="360000"/>
            </a:xfrm>
            <a:prstGeom prst="rect">
              <a:avLst/>
            </a:prstGeom>
            <a:solidFill>
              <a:srgbClr val="4A206A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36" name="Aqua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0676963A-EC30-66DE-131A-CBFFE8C5958C}"/>
                </a:ext>
              </a:extLst>
            </p:cNvPr>
            <p:cNvSpPr/>
            <p:nvPr/>
          </p:nvSpPr>
          <p:spPr>
            <a:xfrm>
              <a:off x="-331964" y="1480920"/>
              <a:ext cx="360000" cy="360000"/>
            </a:xfrm>
            <a:prstGeom prst="rect">
              <a:avLst/>
            </a:prstGeom>
            <a:solidFill>
              <a:srgbClr val="0BB1C7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5" name="Red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264ECF92-A877-9A16-F570-7B2C54236E67}"/>
                </a:ext>
              </a:extLst>
            </p:cNvPr>
            <p:cNvSpPr/>
            <p:nvPr/>
          </p:nvSpPr>
          <p:spPr>
            <a:xfrm>
              <a:off x="1590645" y="1480938"/>
              <a:ext cx="360000" cy="360000"/>
            </a:xfrm>
            <a:prstGeom prst="rect">
              <a:avLst/>
            </a:prstGeom>
            <a:solidFill>
              <a:srgbClr val="761414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Yellow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64E92AA8-8006-59AD-5EB2-72CAA78F3D49}"/>
                </a:ext>
              </a:extLst>
            </p:cNvPr>
            <p:cNvSpPr/>
            <p:nvPr/>
          </p:nvSpPr>
          <p:spPr>
            <a:xfrm>
              <a:off x="2055422" y="1480594"/>
              <a:ext cx="360000" cy="360000"/>
            </a:xfrm>
            <a:prstGeom prst="rect">
              <a:avLst/>
            </a:prstGeom>
            <a:solidFill>
              <a:srgbClr val="FFDB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7" name="Lime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7BBB5BF7-0F0F-7D52-2F17-AFA084EBE271}"/>
                </a:ext>
              </a:extLst>
            </p:cNvPr>
            <p:cNvSpPr/>
            <p:nvPr/>
          </p:nvSpPr>
          <p:spPr>
            <a:xfrm>
              <a:off x="2516960" y="1480920"/>
              <a:ext cx="360000" cy="360000"/>
            </a:xfrm>
            <a:prstGeom prst="rect">
              <a:avLst/>
            </a:prstGeom>
            <a:solidFill>
              <a:srgbClr val="9EFF01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0" name="Green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E5E5849A-2FE7-7F65-CC81-621F19930255}"/>
                </a:ext>
              </a:extLst>
            </p:cNvPr>
            <p:cNvSpPr/>
            <p:nvPr/>
          </p:nvSpPr>
          <p:spPr>
            <a:xfrm>
              <a:off x="2964790" y="1480920"/>
              <a:ext cx="360000" cy="360000"/>
            </a:xfrm>
            <a:prstGeom prst="rect">
              <a:avLst/>
            </a:prstGeom>
            <a:solidFill>
              <a:srgbClr val="19D600">
                <a:alpha val="74118"/>
              </a:srgb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1" name="Black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88BB13ED-FC82-DB13-EDFC-7FEE8CA5ECA9}"/>
                </a:ext>
              </a:extLst>
            </p:cNvPr>
            <p:cNvSpPr/>
            <p:nvPr/>
          </p:nvSpPr>
          <p:spPr>
            <a:xfrm>
              <a:off x="3412854" y="1480920"/>
              <a:ext cx="360000" cy="360000"/>
            </a:xfrm>
            <a:prstGeom prst="rect">
              <a:avLst/>
            </a:prstGeom>
            <a:solidFill>
              <a:srgbClr val="262626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22" name="Gray/1">
              <a:hlinkClick r:id="" action="ppaction://macro?name=SetupRadioCheck"/>
              <a:extLst>
                <a:ext uri="{FF2B5EF4-FFF2-40B4-BE49-F238E27FC236}">
                  <a16:creationId xmlns:a16="http://schemas.microsoft.com/office/drawing/2014/main" id="{C09103EB-5D54-E04B-A557-37BF9E53770B}"/>
                </a:ext>
              </a:extLst>
            </p:cNvPr>
            <p:cNvSpPr/>
            <p:nvPr/>
          </p:nvSpPr>
          <p:spPr>
            <a:xfrm>
              <a:off x="3853877" y="1480938"/>
              <a:ext cx="360000" cy="360000"/>
            </a:xfrm>
            <a:prstGeom prst="rect">
              <a:avLst/>
            </a:prstGeom>
            <a:solidFill>
              <a:srgbClr val="909090">
                <a:alpha val="74118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5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37" name="AppMessage">
            <a:extLst>
              <a:ext uri="{FF2B5EF4-FFF2-40B4-BE49-F238E27FC236}">
                <a16:creationId xmlns:a16="http://schemas.microsoft.com/office/drawing/2014/main" id="{DEC8178F-93BF-408D-6139-A2674D9694CE}"/>
              </a:ext>
            </a:extLst>
          </p:cNvPr>
          <p:cNvGrpSpPr/>
          <p:nvPr/>
        </p:nvGrpSpPr>
        <p:grpSpPr>
          <a:xfrm>
            <a:off x="3892551" y="2223846"/>
            <a:ext cx="4406899" cy="2410309"/>
            <a:chOff x="3961402" y="2400248"/>
            <a:chExt cx="4406899" cy="2410309"/>
          </a:xfrm>
        </p:grpSpPr>
        <p:sp>
          <p:nvSpPr>
            <p:cNvPr id="38" name="WindowFrameAppMessage_">
              <a:extLst>
                <a:ext uri="{FF2B5EF4-FFF2-40B4-BE49-F238E27FC236}">
                  <a16:creationId xmlns:a16="http://schemas.microsoft.com/office/drawing/2014/main" id="{1D37EF73-5AAC-4810-53C4-137CCB02D166}"/>
                </a:ext>
              </a:extLst>
            </p:cNvPr>
            <p:cNvSpPr/>
            <p:nvPr/>
          </p:nvSpPr>
          <p:spPr>
            <a:xfrm>
              <a:off x="3961402" y="2400248"/>
              <a:ext cx="4406899" cy="2410309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75000"/>
                    <a:alpha val="70000"/>
                  </a:schemeClr>
                </a:gs>
                <a:gs pos="51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50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39" name="WindowAppMessage_">
              <a:extLst>
                <a:ext uri="{FF2B5EF4-FFF2-40B4-BE49-F238E27FC236}">
                  <a16:creationId xmlns:a16="http://schemas.microsoft.com/office/drawing/2014/main" id="{F3EA0120-8C4D-6B3B-CA4D-D40C6E9A5F31}"/>
                </a:ext>
              </a:extLst>
            </p:cNvPr>
            <p:cNvSpPr/>
            <p:nvPr/>
          </p:nvSpPr>
          <p:spPr>
            <a:xfrm>
              <a:off x="4048297" y="2691826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This is an example of what this color scheme looks like</a:t>
              </a:r>
            </a:p>
          </p:txBody>
        </p:sp>
        <p:sp>
          <p:nvSpPr>
            <p:cNvPr id="40" name="WindowTitleAppMessage_">
              <a:extLst>
                <a:ext uri="{FF2B5EF4-FFF2-40B4-BE49-F238E27FC236}">
                  <a16:creationId xmlns:a16="http://schemas.microsoft.com/office/drawing/2014/main" id="{5CB04E2A-1173-21A4-D3CA-614D4F7B5D2C}"/>
                </a:ext>
              </a:extLst>
            </p:cNvPr>
            <p:cNvSpPr txBox="1"/>
            <p:nvPr/>
          </p:nvSpPr>
          <p:spPr>
            <a:xfrm>
              <a:off x="4048297" y="2400746"/>
              <a:ext cx="3617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Theme example</a:t>
              </a:r>
            </a:p>
          </p:txBody>
        </p:sp>
        <p:sp>
          <p:nvSpPr>
            <p:cNvPr id="41" name="CloseAppMessage_">
              <a:extLst>
                <a:ext uri="{FF2B5EF4-FFF2-40B4-BE49-F238E27FC236}">
                  <a16:creationId xmlns:a16="http://schemas.microsoft.com/office/drawing/2014/main" id="{B2453F4B-22C4-AF80-88FC-0BD3F1503CC9}"/>
                </a:ext>
              </a:extLst>
            </p:cNvPr>
            <p:cNvSpPr/>
            <p:nvPr/>
          </p:nvSpPr>
          <p:spPr>
            <a:xfrm>
              <a:off x="7682251" y="2400896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42" name="Shape6AppMessage_">
              <a:extLst>
                <a:ext uri="{FF2B5EF4-FFF2-40B4-BE49-F238E27FC236}">
                  <a16:creationId xmlns:a16="http://schemas.microsoft.com/office/drawing/2014/main" id="{4F89460E-67C5-C1E5-BE83-FAE8742131DE}"/>
                </a:ext>
              </a:extLst>
            </p:cNvPr>
            <p:cNvSpPr/>
            <p:nvPr/>
          </p:nvSpPr>
          <p:spPr>
            <a:xfrm>
              <a:off x="5660108" y="4225352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45" name="InfoAppMessage_">
              <a:extLst>
                <a:ext uri="{FF2B5EF4-FFF2-40B4-BE49-F238E27FC236}">
                  <a16:creationId xmlns:a16="http://schemas.microsoft.com/office/drawing/2014/main" id="{3F16068E-F0AC-8466-D95D-F35BA121753D}"/>
                </a:ext>
              </a:extLst>
            </p:cNvPr>
            <p:cNvSpPr/>
            <p:nvPr/>
          </p:nvSpPr>
          <p:spPr>
            <a:xfrm>
              <a:off x="5860484" y="2905031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7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B0A58A-0EC3-BD8B-4E9C-CF8A5DFF2C26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53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al 1">
            <a:extLst>
              <a:ext uri="{FF2B5EF4-FFF2-40B4-BE49-F238E27FC236}">
                <a16:creationId xmlns:a16="http://schemas.microsoft.com/office/drawing/2014/main" id="{6F1EB861-7C10-1B99-7239-C370F1C36038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D24AA413-F230-EBA4-8F16-26520DBFFE1D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DB989B3-EBB0-7375-6A4B-18564B3CC218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451EAF4-AD13-47E8-AB3B-7537081CF8F0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sp>
        <p:nvSpPr>
          <p:cNvPr id="11" name="UsrNextButt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F4B2B5-1B4D-D590-CA5F-18DFE17E7B68}"/>
              </a:ext>
            </a:extLst>
          </p:cNvPr>
          <p:cNvSpPr/>
          <p:nvPr/>
        </p:nvSpPr>
        <p:spPr>
          <a:xfrm>
            <a:off x="10620000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Next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Ready to install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We are ready to start the installation. Make sure that the following info is correct and press Next to start the installation process.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30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9B9D38AC-18DF-982B-4B30-67B56A4E5D78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1" name="UsrNextButton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B8075-967C-0E6E-4CEA-8D1220993474}"/>
              </a:ext>
            </a:extLst>
          </p:cNvPr>
          <p:cNvSpPr/>
          <p:nvPr/>
        </p:nvSpPr>
        <p:spPr>
          <a:xfrm>
            <a:off x="213125" y="5760000"/>
            <a:ext cx="1358875" cy="37452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7030A0">
              <a:alpha val="7098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Back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3" name="ReviewSetup">
            <a:extLst>
              <a:ext uri="{FF2B5EF4-FFF2-40B4-BE49-F238E27FC236}">
                <a16:creationId xmlns:a16="http://schemas.microsoft.com/office/drawing/2014/main" id="{CCDD8951-FF66-F589-AE6A-B2F429AE20A9}"/>
              </a:ext>
            </a:extLst>
          </p:cNvPr>
          <p:cNvSpPr txBox="1"/>
          <p:nvPr/>
        </p:nvSpPr>
        <p:spPr>
          <a:xfrm>
            <a:off x="504967" y="1325805"/>
            <a:ext cx="6032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Data import:</a:t>
            </a:r>
          </a:p>
          <a:p>
            <a:r>
              <a:rPr lang="en-US" sz="1400"/>
              <a:t>N/A</a:t>
            </a:r>
          </a:p>
          <a:p>
            <a:endParaRPr lang="en-US" sz="1400"/>
          </a:p>
          <a:p>
            <a:r>
              <a:rPr lang="en-US" sz="1400"/>
              <a:t>User accounts:</a:t>
            </a:r>
          </a:p>
          <a:p>
            <a:r>
              <a:rPr lang="en-US" sz="1400"/>
              <a:t>Admin</a:t>
            </a:r>
          </a:p>
          <a:p>
            <a:endParaRPr lang="en-US" sz="1400"/>
          </a:p>
          <a:p>
            <a:r>
              <a:rPr lang="en-US" sz="1400"/>
              <a:t>Autologin enabled</a:t>
            </a:r>
          </a:p>
          <a:p>
            <a:endParaRPr lang="en-US" sz="1400"/>
          </a:p>
          <a:p>
            <a:r>
              <a:rPr lang="en-US" sz="1400"/>
              <a:t>Color scheme:</a:t>
            </a:r>
          </a:p>
          <a:p>
            <a:r>
              <a:rPr lang="en-US" sz="1400"/>
              <a:t>Green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8882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2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al 14">
            <a:extLst>
              <a:ext uri="{FF2B5EF4-FFF2-40B4-BE49-F238E27FC236}">
                <a16:creationId xmlns:a16="http://schemas.microsoft.com/office/drawing/2014/main" id="{2F1671C2-7FF9-F8BE-FEAB-135FA983B867}"/>
              </a:ext>
            </a:extLst>
          </p:cNvPr>
          <p:cNvSpPr/>
          <p:nvPr/>
        </p:nvSpPr>
        <p:spPr>
          <a:xfrm>
            <a:off x="-1598666" y="716404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C6D70636-E917-7839-2B83-D4333EC345A8}"/>
              </a:ext>
            </a:extLst>
          </p:cNvPr>
          <p:cNvSpPr/>
          <p:nvPr/>
        </p:nvSpPr>
        <p:spPr>
          <a:xfrm>
            <a:off x="7021375" y="3802415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35722BB-6A8D-BF68-4898-27C88BD45D5E}"/>
              </a:ext>
            </a:extLst>
          </p:cNvPr>
          <p:cNvSpPr/>
          <p:nvPr/>
        </p:nvSpPr>
        <p:spPr>
          <a:xfrm>
            <a:off x="3465874" y="-925012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EC0BB5C-9395-8902-CEF9-CF26BE291CAE}"/>
              </a:ext>
            </a:extLst>
          </p:cNvPr>
          <p:cNvSpPr/>
          <p:nvPr/>
        </p:nvSpPr>
        <p:spPr>
          <a:xfrm>
            <a:off x="1998567" y="3845789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630C729-7B18-9AD6-7E80-D7BF41DE9A86}"/>
              </a:ext>
            </a:extLst>
          </p:cNvPr>
          <p:cNvSpPr/>
          <p:nvPr/>
        </p:nvSpPr>
        <p:spPr>
          <a:xfrm>
            <a:off x="9614476" y="-296627"/>
            <a:ext cx="3197332" cy="3197332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6" name="Ristkülik 5">
            <a:extLst>
              <a:ext uri="{FF2B5EF4-FFF2-40B4-BE49-F238E27FC236}">
                <a16:creationId xmlns:a16="http://schemas.microsoft.com/office/drawing/2014/main" id="{6618508C-039B-1D28-D054-CBDEBCB94B23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7" name="SetupProgress">
            <a:extLst>
              <a:ext uri="{FF2B5EF4-FFF2-40B4-BE49-F238E27FC236}">
                <a16:creationId xmlns:a16="http://schemas.microsoft.com/office/drawing/2014/main" id="{ED272135-F874-A2F9-D623-8E3327ED3D5C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6C39F7-AB2B-A50D-3287-C0495B8CA9E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BC0EEC-571B-6B14-7769-91FE5BDFC1A6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Vabakuju: kujund 9">
              <a:extLst>
                <a:ext uri="{FF2B5EF4-FFF2-40B4-BE49-F238E27FC236}">
                  <a16:creationId xmlns:a16="http://schemas.microsoft.com/office/drawing/2014/main" id="{82CA7ED0-2300-D161-515A-05C2751241F1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AEBBDC9E-74BD-72D4-E863-BE0DD4638684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5E758917-4F9F-254F-378A-05E875891B0E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Installing…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C5DCBBC1-C342-0F4E-2719-40D64F265B42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Do not close the presentation during this process! Cancelling the process may cause data corruption.</a:t>
              </a:r>
            </a:p>
          </p:txBody>
        </p:sp>
      </p:grpSp>
      <p:cxnSp>
        <p:nvCxnSpPr>
          <p:cNvPr id="18" name="Sirgkonnektor 17">
            <a:extLst>
              <a:ext uri="{FF2B5EF4-FFF2-40B4-BE49-F238E27FC236}">
                <a16:creationId xmlns:a16="http://schemas.microsoft.com/office/drawing/2014/main" id="{BB273A82-F8AC-840D-6999-38554FA6D8BC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stkülik 18">
            <a:extLst>
              <a:ext uri="{FF2B5EF4-FFF2-40B4-BE49-F238E27FC236}">
                <a16:creationId xmlns:a16="http://schemas.microsoft.com/office/drawing/2014/main" id="{87EFE3BC-4E85-F68B-E7C3-E6F81E987CF8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Ristkülik 21">
            <a:extLst>
              <a:ext uri="{FF2B5EF4-FFF2-40B4-BE49-F238E27FC236}">
                <a16:creationId xmlns:a16="http://schemas.microsoft.com/office/drawing/2014/main" id="{E382E059-915B-C0BD-1779-B46DC14D3E9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pic>
        <p:nvPicPr>
          <p:cNvPr id="2" name="Ravines - ELPHNT">
            <a:hlinkClick r:id="" action="ppaction://media"/>
            <a:extLst>
              <a:ext uri="{FF2B5EF4-FFF2-40B4-BE49-F238E27FC236}">
                <a16:creationId xmlns:a16="http://schemas.microsoft.com/office/drawing/2014/main" id="{E31FF3A0-BBC2-950A-FD6B-44BBA9D4A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sp>
        <p:nvSpPr>
          <p:cNvPr id="3" name="Stage" hidden="1">
            <a:extLst>
              <a:ext uri="{FF2B5EF4-FFF2-40B4-BE49-F238E27FC236}">
                <a16:creationId xmlns:a16="http://schemas.microsoft.com/office/drawing/2014/main" id="{AC3EF725-2677-94EC-95F4-747A6C3696D7}"/>
              </a:ext>
            </a:extLst>
          </p:cNvPr>
          <p:cNvSpPr txBox="1"/>
          <p:nvPr/>
        </p:nvSpPr>
        <p:spPr>
          <a:xfrm>
            <a:off x="-29644" y="6873353"/>
            <a:ext cx="30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0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7892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C 0.06901 5.55112E-17 0.125 0.1044 0.125 0.2331 C 0.125 0.36157 0.06901 0.4662 0 0.4662 C -0.06901 0.4662 -0.125 0.36157 -0.125 0.2331 C -0.125 0.1044 -0.06901 5.55112E-17 0 5.55112E-17 Z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C 0.06901 0 0.125 0.1044 0.125 0.2331 C 0.125 0.36157 0.06901 0.4662 -1.25E-6 0.4662 C -0.06901 0.4662 -0.125 0.36157 -0.125 0.2331 C -0.125 0.1044 -0.06901 0 -1.25E-6 0 Z " pathEditMode="relative" rAng="0" ptsTypes="AAAAA">
                                      <p:cBhvr>
                                        <p:cTn id="11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C 0.06902 1.85185E-6 0.125 0.1044 0.125 0.2331 C 0.125 0.36157 0.06902 0.4662 -4.58333E-6 0.4662 C -0.06901 0.4662 -0.125 0.36157 -0.125 0.2331 C -0.125 0.1044 -0.06901 1.85185E-6 -4.58333E-6 1.85185E-6 Z " pathEditMode="relative" rAng="0" ptsTypes="AAAAA">
                                      <p:cBhvr>
                                        <p:cTn id="13" dur="4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5" dur="3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C 0.06901 -2.96296E-6 0.125 0.1044 0.125 0.2331 C 0.125 0.36158 0.06901 0.46621 2.91667E-6 0.46621 C -0.06901 0.46621 -0.125 0.36158 -0.125 0.2331 C -0.125 0.1044 -0.06901 -2.96296E-6 2.91667E-6 -2.96296E-6 Z " pathEditMode="relative" rAng="0" ptsTypes="AAAAA">
                                      <p:cBhvr>
                                        <p:cTn id="17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1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6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Finshed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noProof="1">
                  <a:solidFill>
                    <a:prstClr val="white"/>
                  </a:solidFill>
                  <a:latin typeface="Candara" panose="020E0502030303020204"/>
                </a:rPr>
                <a:t>Sunlight OS setup was completed successfully. Please restart or shut down to finish setup.</a:t>
              </a:r>
              <a:endParaRPr kumimoji="0" lang="et-EE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8" name="Ristkülik 17">
            <a:extLst>
              <a:ext uri="{FF2B5EF4-FFF2-40B4-BE49-F238E27FC236}">
                <a16:creationId xmlns:a16="http://schemas.microsoft.com/office/drawing/2014/main" id="{8E0B607B-F120-3772-7CEB-B6DAB2CF283F}"/>
              </a:ext>
            </a:extLst>
          </p:cNvPr>
          <p:cNvSpPr/>
          <p:nvPr/>
        </p:nvSpPr>
        <p:spPr>
          <a:xfrm>
            <a:off x="3344143" y="6331777"/>
            <a:ext cx="8847857" cy="8489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2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9" name="AnimationRect">
            <a:extLst>
              <a:ext uri="{FF2B5EF4-FFF2-40B4-BE49-F238E27FC236}">
                <a16:creationId xmlns:a16="http://schemas.microsoft.com/office/drawing/2014/main" id="{9273B067-2C62-B738-DC4F-F88A53EF718E}"/>
              </a:ext>
            </a:extLst>
          </p:cNvPr>
          <p:cNvSpPr/>
          <p:nvPr/>
        </p:nvSpPr>
        <p:spPr>
          <a:xfrm flipV="1">
            <a:off x="-738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974" name="BackgroundImg">
            <a:extLst>
              <a:ext uri="{FF2B5EF4-FFF2-40B4-BE49-F238E27FC236}">
                <a16:creationId xmlns:a16="http://schemas.microsoft.com/office/drawing/2014/main" id="{3DFF1651-FCF2-0B16-8555-B57FF2765F2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grpSp>
        <p:nvGrpSpPr>
          <p:cNvPr id="109114" name="RegularApp:-1">
            <a:extLst>
              <a:ext uri="{FF2B5EF4-FFF2-40B4-BE49-F238E27FC236}">
                <a16:creationId xmlns:a16="http://schemas.microsoft.com/office/drawing/2014/main" id="{D01D61FB-B825-E2EC-4F8B-C27B3D519E8F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90664" name="InnerWindowAppFiles:-1">
              <a:extLst>
                <a:ext uri="{FF2B5EF4-FFF2-40B4-BE49-F238E27FC236}">
                  <a16:creationId xmlns:a16="http://schemas.microsoft.com/office/drawing/2014/main" id="{CC2804F6-1F2B-59D4-5E9B-F743583DA875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5" name="PathAppFiles:-1">
              <a:extLst>
                <a:ext uri="{FF2B5EF4-FFF2-40B4-BE49-F238E27FC236}">
                  <a16:creationId xmlns:a16="http://schemas.microsoft.com/office/drawing/2014/main" id="{7D208E6A-4611-1836-D082-258B102F4A79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/Users/Admin/Desktop/</a:t>
              </a:r>
              <a:endParaRPr lang="et-EE" sz="100" dirty="0">
                <a:noFill/>
              </a:endParaRPr>
            </a:p>
          </p:txBody>
        </p:sp>
        <p:sp>
          <p:nvSpPr>
            <p:cNvPr id="90666" name="ReloadAppFiles:-1">
              <a:extLst>
                <a:ext uri="{FF2B5EF4-FFF2-40B4-BE49-F238E27FC236}">
                  <a16:creationId xmlns:a16="http://schemas.microsoft.com/office/drawing/2014/main" id="{099DA906-43FA-BBDD-E288-36AE46E6D787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0667" name="BottomPanelAppFiles:-1">
              <a:extLst>
                <a:ext uri="{FF2B5EF4-FFF2-40B4-BE49-F238E27FC236}">
                  <a16:creationId xmlns:a16="http://schemas.microsoft.com/office/drawing/2014/main" id="{8DBEEA7F-E5E1-0DC2-BD17-3F0D72DF43AB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28 items</a:t>
              </a:r>
              <a:endParaRPr lang="et-EE" sz="100" dirty="0">
                <a:noFill/>
              </a:endParaRPr>
            </a:p>
          </p:txBody>
        </p:sp>
        <p:sp>
          <p:nvSpPr>
            <p:cNvPr id="90668" name="SelectModeCheckAppFiles:-1">
              <a:extLst>
                <a:ext uri="{FF2B5EF4-FFF2-40B4-BE49-F238E27FC236}">
                  <a16:creationId xmlns:a16="http://schemas.microsoft.com/office/drawing/2014/main" id="{FC0A4EF1-F01F-195E-03A3-574537AA4514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  <p:pic>
          <p:nvPicPr>
            <p:cNvPr id="108976" name="FileIcon1AppFiles:-1">
              <a:hlinkClick r:id="" action="ppaction://macro?name=AssocIPictureView"/>
              <a:extLst>
                <a:ext uri="{FF2B5EF4-FFF2-40B4-BE49-F238E27FC236}">
                  <a16:creationId xmlns:a16="http://schemas.microsoft.com/office/drawing/2014/main" id="{D1E24379-7858-0654-3878-EEFFFCF03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27000"/>
              <a:ext cx="749873" cy="763657"/>
            </a:xfrm>
            <a:prstGeom prst="rect">
              <a:avLst/>
            </a:prstGeom>
          </p:spPr>
        </p:pic>
        <p:sp>
          <p:nvSpPr>
            <p:cNvPr id="108978" name="FileLabel1AppFiles:-1">
              <a:hlinkClick r:id="" action="ppaction://macro?name=AssocPictureView"/>
              <a:extLst>
                <a:ext uri="{FF2B5EF4-FFF2-40B4-BE49-F238E27FC236}">
                  <a16:creationId xmlns:a16="http://schemas.microsoft.com/office/drawing/2014/main" id="{1DF4895D-1635-F351-A4BD-B37035E1DD0B}"/>
                </a:ext>
              </a:extLst>
            </p:cNvPr>
            <p:cNvSpPr txBox="1"/>
            <p:nvPr/>
          </p:nvSpPr>
          <p:spPr>
            <a:xfrm>
              <a:off x="127000" y="876300"/>
              <a:ext cx="1003873" cy="430887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Background.png</a:t>
              </a:r>
            </a:p>
          </p:txBody>
        </p:sp>
        <p:pic>
          <p:nvPicPr>
            <p:cNvPr id="108981" name="FileIcon2AppFiles:-1">
              <a:extLst>
                <a:ext uri="{FF2B5EF4-FFF2-40B4-BE49-F238E27FC236}">
                  <a16:creationId xmlns:a16="http://schemas.microsoft.com/office/drawing/2014/main" id="{EEF3D0FC-4000-B15F-3B7A-70428B261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800" y="127000"/>
              <a:ext cx="749873" cy="749873"/>
            </a:xfrm>
            <a:prstGeom prst="rect">
              <a:avLst/>
            </a:prstGeom>
          </p:spPr>
        </p:pic>
        <p:sp>
          <p:nvSpPr>
            <p:cNvPr id="108983" name="FileLabel2AppFiles:-1">
              <a:extLst>
                <a:ext uri="{FF2B5EF4-FFF2-40B4-BE49-F238E27FC236}">
                  <a16:creationId xmlns:a16="http://schemas.microsoft.com/office/drawing/2014/main" id="{D80E4A3B-0E00-0EDB-7E58-633782D53755}"/>
                </a:ext>
              </a:extLst>
            </p:cNvPr>
            <p:cNvSpPr txBox="1"/>
            <p:nvPr/>
          </p:nvSpPr>
          <p:spPr>
            <a:xfrm>
              <a:off x="1193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Theme.thm</a:t>
              </a:r>
            </a:p>
          </p:txBody>
        </p:sp>
        <p:pic>
          <p:nvPicPr>
            <p:cNvPr id="108986" name="FileIcon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F4FB1AE-D2FC-839B-029B-BB09C601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7600" y="127000"/>
              <a:ext cx="749873" cy="749873"/>
            </a:xfrm>
            <a:prstGeom prst="rect">
              <a:avLst/>
            </a:prstGeom>
          </p:spPr>
        </p:pic>
        <p:sp>
          <p:nvSpPr>
            <p:cNvPr id="108988" name="FileLabel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C01B46E-E47D-D79A-1164-8F75EDEE3AF0}"/>
                </a:ext>
              </a:extLst>
            </p:cNvPr>
            <p:cNvSpPr txBox="1"/>
            <p:nvPr/>
          </p:nvSpPr>
          <p:spPr>
            <a:xfrm>
              <a:off x="2260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a/</a:t>
              </a:r>
            </a:p>
          </p:txBody>
        </p:sp>
        <p:pic>
          <p:nvPicPr>
            <p:cNvPr id="108991" name="FileIcon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A6398A3-5432-E716-D7B1-0306F1AE0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4400" y="127000"/>
              <a:ext cx="749873" cy="749873"/>
            </a:xfrm>
            <a:prstGeom prst="rect">
              <a:avLst/>
            </a:prstGeom>
          </p:spPr>
        </p:pic>
        <p:sp>
          <p:nvSpPr>
            <p:cNvPr id="108993" name="FileLabel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C4E5C6AE-D235-2AA9-1589-5214A16B3466}"/>
                </a:ext>
              </a:extLst>
            </p:cNvPr>
            <p:cNvSpPr txBox="1"/>
            <p:nvPr/>
          </p:nvSpPr>
          <p:spPr>
            <a:xfrm>
              <a:off x="3327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b/</a:t>
              </a:r>
            </a:p>
          </p:txBody>
        </p:sp>
        <p:pic>
          <p:nvPicPr>
            <p:cNvPr id="108996" name="FileIcon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9A14A12-6096-9029-583F-0E5D2738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1200" y="127000"/>
              <a:ext cx="749873" cy="749873"/>
            </a:xfrm>
            <a:prstGeom prst="rect">
              <a:avLst/>
            </a:prstGeom>
          </p:spPr>
        </p:pic>
        <p:sp>
          <p:nvSpPr>
            <p:cNvPr id="108998" name="FileLabel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4A31DC0-5FDE-A7B4-6E24-43EB50A8244C}"/>
                </a:ext>
              </a:extLst>
            </p:cNvPr>
            <p:cNvSpPr txBox="1"/>
            <p:nvPr/>
          </p:nvSpPr>
          <p:spPr>
            <a:xfrm>
              <a:off x="4394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c/</a:t>
              </a:r>
            </a:p>
          </p:txBody>
        </p:sp>
        <p:pic>
          <p:nvPicPr>
            <p:cNvPr id="109001" name="FileIcon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EAD1F0D1-4CEA-0E07-BE9D-A70EF5AC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000" y="127000"/>
              <a:ext cx="749873" cy="749873"/>
            </a:xfrm>
            <a:prstGeom prst="rect">
              <a:avLst/>
            </a:prstGeom>
          </p:spPr>
        </p:pic>
        <p:sp>
          <p:nvSpPr>
            <p:cNvPr id="109003" name="FileLabel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729BA5A-B80F-2139-834C-54660217EBEF}"/>
                </a:ext>
              </a:extLst>
            </p:cNvPr>
            <p:cNvSpPr txBox="1"/>
            <p:nvPr/>
          </p:nvSpPr>
          <p:spPr>
            <a:xfrm>
              <a:off x="5461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d/</a:t>
              </a:r>
            </a:p>
          </p:txBody>
        </p:sp>
        <p:pic>
          <p:nvPicPr>
            <p:cNvPr id="109006" name="FileIcon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00D67196-0E6A-F4C2-4E14-64095379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4800" y="127000"/>
              <a:ext cx="749873" cy="749873"/>
            </a:xfrm>
            <a:prstGeom prst="rect">
              <a:avLst/>
            </a:prstGeom>
          </p:spPr>
        </p:pic>
        <p:sp>
          <p:nvSpPr>
            <p:cNvPr id="109008" name="FileLabel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6F3830A9-C982-5877-0F8D-5049516155D9}"/>
                </a:ext>
              </a:extLst>
            </p:cNvPr>
            <p:cNvSpPr txBox="1"/>
            <p:nvPr/>
          </p:nvSpPr>
          <p:spPr>
            <a:xfrm>
              <a:off x="65278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e/</a:t>
              </a:r>
            </a:p>
          </p:txBody>
        </p:sp>
        <p:pic>
          <p:nvPicPr>
            <p:cNvPr id="109011" name="FileIcon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BFD92F45-4AF6-5A5A-5F50-D0AD0FBF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1600" y="127000"/>
              <a:ext cx="749873" cy="749873"/>
            </a:xfrm>
            <a:prstGeom prst="rect">
              <a:avLst/>
            </a:prstGeom>
          </p:spPr>
        </p:pic>
        <p:sp>
          <p:nvSpPr>
            <p:cNvPr id="109013" name="FileLabel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03C413EB-5C9C-BD69-00F3-61C6583545C0}"/>
                </a:ext>
              </a:extLst>
            </p:cNvPr>
            <p:cNvSpPr txBox="1"/>
            <p:nvPr/>
          </p:nvSpPr>
          <p:spPr>
            <a:xfrm>
              <a:off x="75946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f/</a:t>
              </a:r>
            </a:p>
          </p:txBody>
        </p:sp>
        <p:pic>
          <p:nvPicPr>
            <p:cNvPr id="109016" name="FileIcon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0A9B8457-BD52-246A-C55E-F9DC3EA6D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400" y="127000"/>
              <a:ext cx="749873" cy="749873"/>
            </a:xfrm>
            <a:prstGeom prst="rect">
              <a:avLst/>
            </a:prstGeom>
          </p:spPr>
        </p:pic>
        <p:sp>
          <p:nvSpPr>
            <p:cNvPr id="109018" name="FileLabel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CE81BAE-DE99-9D03-74B6-69C64D516333}"/>
                </a:ext>
              </a:extLst>
            </p:cNvPr>
            <p:cNvSpPr txBox="1"/>
            <p:nvPr/>
          </p:nvSpPr>
          <p:spPr>
            <a:xfrm>
              <a:off x="86614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g/</a:t>
              </a:r>
            </a:p>
          </p:txBody>
        </p:sp>
        <p:pic>
          <p:nvPicPr>
            <p:cNvPr id="109021" name="FileIcon1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B9B9889F-876A-0648-7A5C-84761C09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5200" y="127000"/>
              <a:ext cx="749873" cy="749873"/>
            </a:xfrm>
            <a:prstGeom prst="rect">
              <a:avLst/>
            </a:prstGeom>
          </p:spPr>
        </p:pic>
        <p:sp>
          <p:nvSpPr>
            <p:cNvPr id="109023" name="FileLabel1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ECBDBFE-3212-DB2D-D0D8-DACAC9B5C414}"/>
                </a:ext>
              </a:extLst>
            </p:cNvPr>
            <p:cNvSpPr txBox="1"/>
            <p:nvPr/>
          </p:nvSpPr>
          <p:spPr>
            <a:xfrm>
              <a:off x="97282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h/</a:t>
              </a:r>
            </a:p>
          </p:txBody>
        </p:sp>
        <p:pic>
          <p:nvPicPr>
            <p:cNvPr id="109026" name="FileIcon1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2446BD05-0156-B10D-3BCA-00FB9B76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22000" y="127000"/>
              <a:ext cx="749873" cy="749873"/>
            </a:xfrm>
            <a:prstGeom prst="rect">
              <a:avLst/>
            </a:prstGeom>
          </p:spPr>
        </p:pic>
        <p:sp>
          <p:nvSpPr>
            <p:cNvPr id="109028" name="FileLabel1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1869AE9C-7751-1F50-081D-A3977E8819B8}"/>
                </a:ext>
              </a:extLst>
            </p:cNvPr>
            <p:cNvSpPr txBox="1"/>
            <p:nvPr/>
          </p:nvSpPr>
          <p:spPr>
            <a:xfrm>
              <a:off x="10795000" y="8763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i/</a:t>
              </a:r>
            </a:p>
          </p:txBody>
        </p:sp>
        <p:pic>
          <p:nvPicPr>
            <p:cNvPr id="109031" name="FileIcon1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4B1C530-6449-F28B-DABA-021151E45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0" y="1257300"/>
              <a:ext cx="749873" cy="749873"/>
            </a:xfrm>
            <a:prstGeom prst="rect">
              <a:avLst/>
            </a:prstGeom>
          </p:spPr>
        </p:pic>
        <p:sp>
          <p:nvSpPr>
            <p:cNvPr id="109033" name="FileLabel1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F1E6107-E552-217E-3187-9CEC6286CE1F}"/>
                </a:ext>
              </a:extLst>
            </p:cNvPr>
            <p:cNvSpPr txBox="1"/>
            <p:nvPr/>
          </p:nvSpPr>
          <p:spPr>
            <a:xfrm>
              <a:off x="127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j/</a:t>
              </a:r>
            </a:p>
          </p:txBody>
        </p:sp>
        <p:pic>
          <p:nvPicPr>
            <p:cNvPr id="109036" name="FileIcon1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AD9C9EAD-32D4-DD37-31AD-5D12E3FF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0800" y="1257300"/>
              <a:ext cx="749873" cy="749873"/>
            </a:xfrm>
            <a:prstGeom prst="rect">
              <a:avLst/>
            </a:prstGeom>
          </p:spPr>
        </p:pic>
        <p:sp>
          <p:nvSpPr>
            <p:cNvPr id="109038" name="FileLabel1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DD17C43-B9D8-BBD3-4EF6-916C79EBD657}"/>
                </a:ext>
              </a:extLst>
            </p:cNvPr>
            <p:cNvSpPr txBox="1"/>
            <p:nvPr/>
          </p:nvSpPr>
          <p:spPr>
            <a:xfrm>
              <a:off x="1193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k/</a:t>
              </a:r>
            </a:p>
          </p:txBody>
        </p:sp>
        <p:pic>
          <p:nvPicPr>
            <p:cNvPr id="109041" name="FileIcon1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9415F72-B513-312D-F532-F9818894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7600" y="1257300"/>
              <a:ext cx="749873" cy="749873"/>
            </a:xfrm>
            <a:prstGeom prst="rect">
              <a:avLst/>
            </a:prstGeom>
          </p:spPr>
        </p:pic>
        <p:sp>
          <p:nvSpPr>
            <p:cNvPr id="109043" name="FileLabel1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AAF357A-1A4C-77E6-AE67-8BA3B37BE4E1}"/>
                </a:ext>
              </a:extLst>
            </p:cNvPr>
            <p:cNvSpPr txBox="1"/>
            <p:nvPr/>
          </p:nvSpPr>
          <p:spPr>
            <a:xfrm>
              <a:off x="2260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l/</a:t>
              </a:r>
            </a:p>
          </p:txBody>
        </p:sp>
        <p:pic>
          <p:nvPicPr>
            <p:cNvPr id="109046" name="FileIcon1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9E3CAAA-1286-7E12-A7EF-F95FDEFA1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4400" y="1257300"/>
              <a:ext cx="749873" cy="749873"/>
            </a:xfrm>
            <a:prstGeom prst="rect">
              <a:avLst/>
            </a:prstGeom>
          </p:spPr>
        </p:pic>
        <p:sp>
          <p:nvSpPr>
            <p:cNvPr id="109048" name="FileLabel1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EF332846-D875-1225-50DB-5172ED736E6C}"/>
                </a:ext>
              </a:extLst>
            </p:cNvPr>
            <p:cNvSpPr txBox="1"/>
            <p:nvPr/>
          </p:nvSpPr>
          <p:spPr>
            <a:xfrm>
              <a:off x="3327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m/</a:t>
              </a:r>
            </a:p>
          </p:txBody>
        </p:sp>
        <p:pic>
          <p:nvPicPr>
            <p:cNvPr id="109051" name="FileIcon1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57102B33-2599-F158-FAE0-9855EB33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1200" y="1257300"/>
              <a:ext cx="749873" cy="749873"/>
            </a:xfrm>
            <a:prstGeom prst="rect">
              <a:avLst/>
            </a:prstGeom>
          </p:spPr>
        </p:pic>
        <p:sp>
          <p:nvSpPr>
            <p:cNvPr id="109053" name="FileLabel1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FCDE109-16CF-AA70-6318-4F9EE04F51F3}"/>
                </a:ext>
              </a:extLst>
            </p:cNvPr>
            <p:cNvSpPr txBox="1"/>
            <p:nvPr/>
          </p:nvSpPr>
          <p:spPr>
            <a:xfrm>
              <a:off x="4394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n/</a:t>
              </a:r>
            </a:p>
          </p:txBody>
        </p:sp>
        <p:pic>
          <p:nvPicPr>
            <p:cNvPr id="109056" name="FileIcon1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005272CC-EE8D-9E22-CD01-9D96F7668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000" y="1257300"/>
              <a:ext cx="749873" cy="749873"/>
            </a:xfrm>
            <a:prstGeom prst="rect">
              <a:avLst/>
            </a:prstGeom>
          </p:spPr>
        </p:pic>
        <p:sp>
          <p:nvSpPr>
            <p:cNvPr id="109058" name="FileLabel1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D3F17DC-BEC7-1DFA-B54E-791FD2CC7C4D}"/>
                </a:ext>
              </a:extLst>
            </p:cNvPr>
            <p:cNvSpPr txBox="1"/>
            <p:nvPr/>
          </p:nvSpPr>
          <p:spPr>
            <a:xfrm>
              <a:off x="5461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o/</a:t>
              </a:r>
            </a:p>
          </p:txBody>
        </p:sp>
        <p:pic>
          <p:nvPicPr>
            <p:cNvPr id="109061" name="FileIcon1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E3E6F4E-5E07-B232-8ABA-2A4223CB1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4800" y="1257300"/>
              <a:ext cx="749873" cy="749873"/>
            </a:xfrm>
            <a:prstGeom prst="rect">
              <a:avLst/>
            </a:prstGeom>
          </p:spPr>
        </p:pic>
        <p:sp>
          <p:nvSpPr>
            <p:cNvPr id="109063" name="FileLabel1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FC9E3633-A7D1-8E2D-F483-00C6BD22FBC1}"/>
                </a:ext>
              </a:extLst>
            </p:cNvPr>
            <p:cNvSpPr txBox="1"/>
            <p:nvPr/>
          </p:nvSpPr>
          <p:spPr>
            <a:xfrm>
              <a:off x="65278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p/</a:t>
              </a:r>
            </a:p>
          </p:txBody>
        </p:sp>
        <p:pic>
          <p:nvPicPr>
            <p:cNvPr id="109066" name="FileIcon19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5CA95DA0-4088-33DC-48BD-C2792F36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21600" y="1257300"/>
              <a:ext cx="749873" cy="749873"/>
            </a:xfrm>
            <a:prstGeom prst="rect">
              <a:avLst/>
            </a:prstGeom>
          </p:spPr>
        </p:pic>
        <p:sp>
          <p:nvSpPr>
            <p:cNvPr id="109068" name="FileLabel19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B9935B6-3B5B-BB4C-5447-9297ED18B625}"/>
                </a:ext>
              </a:extLst>
            </p:cNvPr>
            <p:cNvSpPr txBox="1"/>
            <p:nvPr/>
          </p:nvSpPr>
          <p:spPr>
            <a:xfrm>
              <a:off x="75946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q/</a:t>
              </a:r>
            </a:p>
          </p:txBody>
        </p:sp>
        <p:pic>
          <p:nvPicPr>
            <p:cNvPr id="109071" name="FileIcon20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656EE898-DAF2-1E4F-88D3-558049847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400" y="1257300"/>
              <a:ext cx="749873" cy="749873"/>
            </a:xfrm>
            <a:prstGeom prst="rect">
              <a:avLst/>
            </a:prstGeom>
          </p:spPr>
        </p:pic>
        <p:sp>
          <p:nvSpPr>
            <p:cNvPr id="109073" name="FileLabel20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8C12C9A-C654-3C19-5DB6-281D4991B094}"/>
                </a:ext>
              </a:extLst>
            </p:cNvPr>
            <p:cNvSpPr txBox="1"/>
            <p:nvPr/>
          </p:nvSpPr>
          <p:spPr>
            <a:xfrm>
              <a:off x="86614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r/</a:t>
              </a:r>
            </a:p>
          </p:txBody>
        </p:sp>
        <p:pic>
          <p:nvPicPr>
            <p:cNvPr id="109076" name="FileIcon21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930458F0-D7FE-F530-700D-CB487DFB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5200" y="1257300"/>
              <a:ext cx="749873" cy="749873"/>
            </a:xfrm>
            <a:prstGeom prst="rect">
              <a:avLst/>
            </a:prstGeom>
          </p:spPr>
        </p:pic>
        <p:sp>
          <p:nvSpPr>
            <p:cNvPr id="109078" name="FileLabel21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730AC119-5D64-40C7-69F7-9084DD248A1A}"/>
                </a:ext>
              </a:extLst>
            </p:cNvPr>
            <p:cNvSpPr txBox="1"/>
            <p:nvPr/>
          </p:nvSpPr>
          <p:spPr>
            <a:xfrm>
              <a:off x="97282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s/</a:t>
              </a:r>
            </a:p>
          </p:txBody>
        </p:sp>
        <p:pic>
          <p:nvPicPr>
            <p:cNvPr id="109081" name="FileIcon22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11DB3B7E-8D74-EC69-7164-CF3CA90B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22000" y="1257300"/>
              <a:ext cx="749873" cy="749873"/>
            </a:xfrm>
            <a:prstGeom prst="rect">
              <a:avLst/>
            </a:prstGeom>
          </p:spPr>
        </p:pic>
        <p:sp>
          <p:nvSpPr>
            <p:cNvPr id="109083" name="FileLabel22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A469F03F-235E-9AAB-824D-3E4657ADE10D}"/>
                </a:ext>
              </a:extLst>
            </p:cNvPr>
            <p:cNvSpPr txBox="1"/>
            <p:nvPr/>
          </p:nvSpPr>
          <p:spPr>
            <a:xfrm>
              <a:off x="10795000" y="20066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t/</a:t>
              </a:r>
            </a:p>
          </p:txBody>
        </p:sp>
        <p:pic>
          <p:nvPicPr>
            <p:cNvPr id="109086" name="FileIcon23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7C6EA684-DF74-3894-8687-A29A5A91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0" y="2387600"/>
              <a:ext cx="749873" cy="749873"/>
            </a:xfrm>
            <a:prstGeom prst="rect">
              <a:avLst/>
            </a:prstGeom>
          </p:spPr>
        </p:pic>
        <p:sp>
          <p:nvSpPr>
            <p:cNvPr id="109088" name="FileLabel23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B2FC0CEB-C924-0004-74E5-17A2ED513307}"/>
                </a:ext>
              </a:extLst>
            </p:cNvPr>
            <p:cNvSpPr txBox="1"/>
            <p:nvPr/>
          </p:nvSpPr>
          <p:spPr>
            <a:xfrm>
              <a:off x="1270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u/</a:t>
              </a:r>
            </a:p>
          </p:txBody>
        </p:sp>
        <p:pic>
          <p:nvPicPr>
            <p:cNvPr id="109091" name="FileIcon24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3AF91202-179E-B412-D39A-CDDCB008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0800" y="2387600"/>
              <a:ext cx="749873" cy="749873"/>
            </a:xfrm>
            <a:prstGeom prst="rect">
              <a:avLst/>
            </a:prstGeom>
          </p:spPr>
        </p:pic>
        <p:sp>
          <p:nvSpPr>
            <p:cNvPr id="109093" name="FileLabel24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C17210A5-ADCC-C3A1-B319-1D84F4EA471E}"/>
                </a:ext>
              </a:extLst>
            </p:cNvPr>
            <p:cNvSpPr txBox="1"/>
            <p:nvPr/>
          </p:nvSpPr>
          <p:spPr>
            <a:xfrm>
              <a:off x="11938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v/</a:t>
              </a:r>
            </a:p>
          </p:txBody>
        </p:sp>
        <p:pic>
          <p:nvPicPr>
            <p:cNvPr id="109096" name="FileIcon25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517A7CDC-B208-1313-3FD7-F8CFC432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7600" y="2387600"/>
              <a:ext cx="749873" cy="749873"/>
            </a:xfrm>
            <a:prstGeom prst="rect">
              <a:avLst/>
            </a:prstGeom>
          </p:spPr>
        </p:pic>
        <p:sp>
          <p:nvSpPr>
            <p:cNvPr id="109098" name="FileLabel25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1D23A2A-03B9-33BD-D305-A49F8ED174FC}"/>
                </a:ext>
              </a:extLst>
            </p:cNvPr>
            <p:cNvSpPr txBox="1"/>
            <p:nvPr/>
          </p:nvSpPr>
          <p:spPr>
            <a:xfrm>
              <a:off x="22606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w/</a:t>
              </a:r>
            </a:p>
          </p:txBody>
        </p:sp>
        <p:pic>
          <p:nvPicPr>
            <p:cNvPr id="109101" name="FileIcon26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0F021BD0-C0D6-E3FC-B1BD-8C1273D4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4400" y="2387600"/>
              <a:ext cx="749873" cy="749873"/>
            </a:xfrm>
            <a:prstGeom prst="rect">
              <a:avLst/>
            </a:prstGeom>
          </p:spPr>
        </p:pic>
        <p:sp>
          <p:nvSpPr>
            <p:cNvPr id="109103" name="FileLabel26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80EAB33D-1884-CF30-DFDD-D5FA70BFBE66}"/>
                </a:ext>
              </a:extLst>
            </p:cNvPr>
            <p:cNvSpPr txBox="1"/>
            <p:nvPr/>
          </p:nvSpPr>
          <p:spPr>
            <a:xfrm>
              <a:off x="33274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x/</a:t>
              </a:r>
            </a:p>
          </p:txBody>
        </p:sp>
        <p:pic>
          <p:nvPicPr>
            <p:cNvPr id="109106" name="FileIcon27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CB634BBE-CFC2-9563-903C-C16EAAE9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1200" y="2387600"/>
              <a:ext cx="749873" cy="749873"/>
            </a:xfrm>
            <a:prstGeom prst="rect">
              <a:avLst/>
            </a:prstGeom>
          </p:spPr>
        </p:pic>
        <p:sp>
          <p:nvSpPr>
            <p:cNvPr id="109108" name="FileLabel27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9B173E83-A2FA-CC54-5EBC-C788D89A29D1}"/>
                </a:ext>
              </a:extLst>
            </p:cNvPr>
            <p:cNvSpPr txBox="1"/>
            <p:nvPr/>
          </p:nvSpPr>
          <p:spPr>
            <a:xfrm>
              <a:off x="43942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y/</a:t>
              </a:r>
            </a:p>
          </p:txBody>
        </p:sp>
        <p:pic>
          <p:nvPicPr>
            <p:cNvPr id="109111" name="FileIcon28AppFiles:-1">
              <a:hlinkClick r:id="" action="ppaction://macro?name=NavigateIFolder"/>
              <a:extLst>
                <a:ext uri="{FF2B5EF4-FFF2-40B4-BE49-F238E27FC236}">
                  <a16:creationId xmlns:a16="http://schemas.microsoft.com/office/drawing/2014/main" id="{2A57663F-C741-5A61-42FF-44A080CE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000" y="2387600"/>
              <a:ext cx="749873" cy="749873"/>
            </a:xfrm>
            <a:prstGeom prst="rect">
              <a:avLst/>
            </a:prstGeom>
          </p:spPr>
        </p:pic>
        <p:sp>
          <p:nvSpPr>
            <p:cNvPr id="109113" name="FileLabel28AppFiles:-1">
              <a:hlinkClick r:id="" action="ppaction://macro?name=NavigateFolder"/>
              <a:extLst>
                <a:ext uri="{FF2B5EF4-FFF2-40B4-BE49-F238E27FC236}">
                  <a16:creationId xmlns:a16="http://schemas.microsoft.com/office/drawing/2014/main" id="{2CB7014F-261C-DB57-A98F-957A61D1DE16}"/>
                </a:ext>
              </a:extLst>
            </p:cNvPr>
            <p:cNvSpPr txBox="1"/>
            <p:nvPr/>
          </p:nvSpPr>
          <p:spPr>
            <a:xfrm>
              <a:off x="5461000" y="3136900"/>
              <a:ext cx="1003873" cy="261610"/>
            </a:xfrm>
            <a:prstGeom prst="rect">
              <a:avLst/>
            </a:prstGeom>
            <a:noFill/>
          </p:spPr>
          <p:txBody>
            <a:bodyPr vert="horz" rtlCol="0">
              <a:spAutoFit/>
            </a:bodyPr>
            <a:lstStyle/>
            <a:p>
              <a:pPr algn="ctr"/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z/</a:t>
              </a:r>
            </a:p>
          </p:txBody>
        </p:sp>
      </p:grpSp>
      <p:sp>
        <p:nvSpPr>
          <p:cNvPr id="6" name="Taskbar">
            <a:extLst>
              <a:ext uri="{FF2B5EF4-FFF2-40B4-BE49-F238E27FC236}">
                <a16:creationId xmlns:a16="http://schemas.microsoft.com/office/drawing/2014/main" id="{B41C602B-36B6-7FC5-1717-112CEE996B7E}"/>
              </a:ext>
            </a:extLst>
          </p:cNvPr>
          <p:cNvSpPr/>
          <p:nvPr/>
        </p:nvSpPr>
        <p:spPr>
          <a:xfrm>
            <a:off x="73642" y="6521410"/>
            <a:ext cx="12040623" cy="345057"/>
          </a:xfrm>
          <a:prstGeom prst="snip2DiagRect">
            <a:avLst>
              <a:gd name="adj1" fmla="val 0"/>
              <a:gd name="adj2" fmla="val 25327"/>
            </a:avLst>
          </a:prstGeom>
          <a:gradFill>
            <a:gsLst>
              <a:gs pos="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95000"/>
                  <a:lumMod val="75000"/>
                </a:schemeClr>
              </a:gs>
              <a:gs pos="50000">
                <a:schemeClr val="tx2">
                  <a:alpha val="88000"/>
                  <a:lumMod val="25000"/>
                </a:schemeClr>
              </a:gs>
              <a:gs pos="100000">
                <a:schemeClr val="tx2">
                  <a:alpha val="88000"/>
                  <a:lumMod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>
              <a:latin typeface="Candara" panose="020E0502030303020204" pitchFamily="34" charset="0"/>
            </a:endParaRPr>
          </a:p>
        </p:txBody>
      </p:sp>
      <p:sp>
        <p:nvSpPr>
          <p:cNvPr id="35" name="AppCreatingEvent" hidden="1">
            <a:extLst>
              <a:ext uri="{FF2B5EF4-FFF2-40B4-BE49-F238E27FC236}">
                <a16:creationId xmlns:a16="http://schemas.microsoft.com/office/drawing/2014/main" id="{1A9D124F-6862-C798-2F54-A6264E98F08B}"/>
              </a:ext>
            </a:extLst>
          </p:cNvPr>
          <p:cNvSpPr/>
          <p:nvPr/>
        </p:nvSpPr>
        <p:spPr>
          <a:xfrm>
            <a:off x="10628365" y="92174"/>
            <a:ext cx="1485900" cy="34505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Menu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6" name="Resiz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4E562E24-62DB-2EF6-D3BE-579D8F8781D3}"/>
              </a:ext>
            </a:extLst>
          </p:cNvPr>
          <p:cNvSpPr/>
          <p:nvPr/>
        </p:nvSpPr>
        <p:spPr>
          <a:xfrm>
            <a:off x="10616335" y="1927538"/>
            <a:ext cx="1485900" cy="345057"/>
          </a:xfrm>
          <a:prstGeom prst="rect">
            <a:avLst/>
          </a:prstGeom>
          <a:solidFill>
            <a:srgbClr val="2828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7" name="MoveEvent" hidden="1">
            <a:hlinkClick r:id="" action="ppaction://macro?name=InvertValue"/>
            <a:extLst>
              <a:ext uri="{FF2B5EF4-FFF2-40B4-BE49-F238E27FC236}">
                <a16:creationId xmlns:a16="http://schemas.microsoft.com/office/drawing/2014/main" id="{FA8AAF49-6D5F-B941-7F68-D0C39E006384}"/>
              </a:ext>
            </a:extLst>
          </p:cNvPr>
          <p:cNvSpPr/>
          <p:nvPr/>
        </p:nvSpPr>
        <p:spPr>
          <a:xfrm>
            <a:off x="10616335" y="1468025"/>
            <a:ext cx="1485900" cy="345057"/>
          </a:xfrm>
          <a:prstGeom prst="rect">
            <a:avLst/>
          </a:prstGeom>
          <a:solidFill>
            <a:srgbClr val="37373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False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38" name="AppID" hidden="1">
            <a:extLst>
              <a:ext uri="{FF2B5EF4-FFF2-40B4-BE49-F238E27FC236}">
                <a16:creationId xmlns:a16="http://schemas.microsoft.com/office/drawing/2014/main" id="{D5CF4E06-C649-5EDD-BB23-7764A1A339A6}"/>
              </a:ext>
            </a:extLst>
          </p:cNvPr>
          <p:cNvSpPr/>
          <p:nvPr/>
        </p:nvSpPr>
        <p:spPr>
          <a:xfrm>
            <a:off x="10616335" y="1009856"/>
            <a:ext cx="1485900" cy="345057"/>
          </a:xfrm>
          <a:prstGeom prst="rect">
            <a:avLst/>
          </a:prstGeom>
          <a:solidFill>
            <a:schemeClr val="tx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2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6263" name="SwitchWorkspace">
            <a:hlinkClick r:id="" action="ppaction://macro?name=CheckSize"/>
            <a:extLst>
              <a:ext uri="{FF2B5EF4-FFF2-40B4-BE49-F238E27FC236}">
                <a16:creationId xmlns:a16="http://schemas.microsoft.com/office/drawing/2014/main" id="{B313B960-A826-0A3B-54CC-0FF2AD765B8F}"/>
              </a:ext>
            </a:extLst>
          </p:cNvPr>
          <p:cNvSpPr/>
          <p:nvPr/>
        </p:nvSpPr>
        <p:spPr>
          <a:xfrm>
            <a:off x="10275748" y="6521410"/>
            <a:ext cx="1740847" cy="345057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solidFill>
                  <a:srgbClr val="FFFFFF"/>
                </a:solidFill>
                <a:latin typeface="Candara" panose="020E0502030303020204" pitchFamily="34" charset="0"/>
              </a:rPr>
              <a:t>Workspace 1</a:t>
            </a:r>
            <a:endParaRPr lang="et-EE" sz="16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grpSp>
        <p:nvGrpSpPr>
          <p:cNvPr id="6831" name="StartButton">
            <a:extLst>
              <a:ext uri="{FF2B5EF4-FFF2-40B4-BE49-F238E27FC236}">
                <a16:creationId xmlns:a16="http://schemas.microsoft.com/office/drawing/2014/main" id="{4F5E0E80-DC56-DAC1-CFB7-46650B90B8E5}"/>
              </a:ext>
            </a:extLst>
          </p:cNvPr>
          <p:cNvGrpSpPr/>
          <p:nvPr/>
        </p:nvGrpSpPr>
        <p:grpSpPr>
          <a:xfrm>
            <a:off x="72904" y="6323207"/>
            <a:ext cx="677124" cy="633856"/>
            <a:chOff x="-738" y="6293995"/>
            <a:chExt cx="677124" cy="63385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32" name="StartBtnBackdrop">
              <a:hlinkClick r:id="" action="ppaction://macro?name=Menu"/>
              <a:extLst>
                <a:ext uri="{FF2B5EF4-FFF2-40B4-BE49-F238E27FC236}">
                  <a16:creationId xmlns:a16="http://schemas.microsoft.com/office/drawing/2014/main" id="{750666C7-2178-2FBE-C026-8933B55897F5}"/>
                </a:ext>
              </a:extLst>
            </p:cNvPr>
            <p:cNvSpPr/>
            <p:nvPr/>
          </p:nvSpPr>
          <p:spPr>
            <a:xfrm>
              <a:off x="-738" y="6293995"/>
              <a:ext cx="677124" cy="633856"/>
            </a:xfrm>
            <a:custGeom>
              <a:avLst/>
              <a:gdLst>
                <a:gd name="connsiteX0" fmla="*/ 0 w 677124"/>
                <a:gd name="connsiteY0" fmla="*/ 316928 h 633856"/>
                <a:gd name="connsiteX1" fmla="*/ 338562 w 677124"/>
                <a:gd name="connsiteY1" fmla="*/ 0 h 633856"/>
                <a:gd name="connsiteX2" fmla="*/ 677124 w 677124"/>
                <a:gd name="connsiteY2" fmla="*/ 316928 h 633856"/>
                <a:gd name="connsiteX3" fmla="*/ 338562 w 677124"/>
                <a:gd name="connsiteY3" fmla="*/ 633856 h 633856"/>
                <a:gd name="connsiteX4" fmla="*/ 0 w 677124"/>
                <a:gd name="connsiteY4" fmla="*/ 316928 h 6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124" h="633856" fill="none" extrusionOk="0">
                  <a:moveTo>
                    <a:pt x="0" y="316928"/>
                  </a:moveTo>
                  <a:cubicBezTo>
                    <a:pt x="8418" y="137280"/>
                    <a:pt x="159594" y="-676"/>
                    <a:pt x="338562" y="0"/>
                  </a:cubicBezTo>
                  <a:cubicBezTo>
                    <a:pt x="522030" y="2227"/>
                    <a:pt x="681038" y="142476"/>
                    <a:pt x="677124" y="316928"/>
                  </a:cubicBezTo>
                  <a:cubicBezTo>
                    <a:pt x="684854" y="483532"/>
                    <a:pt x="512800" y="629705"/>
                    <a:pt x="338562" y="633856"/>
                  </a:cubicBezTo>
                  <a:cubicBezTo>
                    <a:pt x="140708" y="640776"/>
                    <a:pt x="6930" y="505312"/>
                    <a:pt x="0" y="316928"/>
                  </a:cubicBezTo>
                  <a:close/>
                </a:path>
                <a:path w="677124" h="633856" stroke="0" extrusionOk="0">
                  <a:moveTo>
                    <a:pt x="0" y="316928"/>
                  </a:moveTo>
                  <a:cubicBezTo>
                    <a:pt x="10930" y="131946"/>
                    <a:pt x="156064" y="11379"/>
                    <a:pt x="338562" y="0"/>
                  </a:cubicBezTo>
                  <a:cubicBezTo>
                    <a:pt x="515157" y="-5745"/>
                    <a:pt x="655463" y="149144"/>
                    <a:pt x="677124" y="316928"/>
                  </a:cubicBezTo>
                  <a:cubicBezTo>
                    <a:pt x="679727" y="492925"/>
                    <a:pt x="519577" y="641417"/>
                    <a:pt x="338562" y="633856"/>
                  </a:cubicBezTo>
                  <a:cubicBezTo>
                    <a:pt x="168611" y="647268"/>
                    <a:pt x="-3879" y="494206"/>
                    <a:pt x="0" y="316928"/>
                  </a:cubicBez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  <a:alpha val="32000"/>
              </a:sysClr>
            </a:solidFill>
            <a:ln w="19050" cap="flat" cmpd="sng" algn="ctr">
              <a:noFill/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dist="50800" dir="5400000" sx="107000" sy="107000" algn="ctr" rotWithShape="0">
                <a:srgbClr val="000000">
                  <a:alpha val="0"/>
                </a:srgbClr>
              </a:outerShdw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833" name="Bootlogo">
              <a:hlinkClick r:id="" action="ppaction://macro?name=Menu"/>
              <a:extLst>
                <a:ext uri="{FF2B5EF4-FFF2-40B4-BE49-F238E27FC236}">
                  <a16:creationId xmlns:a16="http://schemas.microsoft.com/office/drawing/2014/main" id="{9ADF1038-1786-677C-20B7-D91C861C5407}"/>
                </a:ext>
              </a:extLst>
            </p:cNvPr>
            <p:cNvSpPr/>
            <p:nvPr/>
          </p:nvSpPr>
          <p:spPr>
            <a:xfrm>
              <a:off x="130672" y="6395593"/>
              <a:ext cx="414304" cy="430658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rgbClr val="FFC000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glow>
                <a:schemeClr val="accent1">
                  <a:alpha val="0"/>
                </a:schemeClr>
              </a:glow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sp>
        <p:nvSpPr>
          <p:cNvPr id="960" name="Clock">
            <a:hlinkClick r:id="" action="ppaction://macro?name=ManualClockUpdate"/>
            <a:hlinkHover r:id="" action="ppaction://macro?name=ManualClockUpdate"/>
            <a:extLst>
              <a:ext uri="{FF2B5EF4-FFF2-40B4-BE49-F238E27FC236}">
                <a16:creationId xmlns:a16="http://schemas.microsoft.com/office/drawing/2014/main" id="{7C1F3C19-4A48-6DD5-CB39-994EC2DAD6FF}"/>
              </a:ext>
            </a:extLst>
          </p:cNvPr>
          <p:cNvSpPr txBox="1"/>
          <p:nvPr/>
        </p:nvSpPr>
        <p:spPr>
          <a:xfrm>
            <a:off x="8699654" y="6503480"/>
            <a:ext cx="157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>
                <a:solidFill>
                  <a:srgbClr val="FFFFFF"/>
                </a:solidFill>
                <a:latin typeface="Candara" panose="020E0502030303020204" pitchFamily="34" charset="0"/>
              </a:rPr>
              <a:t>18:49</a:t>
            </a:r>
            <a:endParaRPr lang="et-EE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15204" name="AutosaveTime" hidden="1">
            <a:extLst>
              <a:ext uri="{FF2B5EF4-FFF2-40B4-BE49-F238E27FC236}">
                <a16:creationId xmlns:a16="http://schemas.microsoft.com/office/drawing/2014/main" id="{2896CB3A-7E95-4079-B71E-8F6B01917668}"/>
              </a:ext>
            </a:extLst>
          </p:cNvPr>
          <p:cNvSpPr/>
          <p:nvPr/>
        </p:nvSpPr>
        <p:spPr>
          <a:xfrm>
            <a:off x="10618146" y="551687"/>
            <a:ext cx="1485900" cy="34505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600">
                <a:latin typeface="Consolas" panose="020B0609020204030204" pitchFamily="49" charset="0"/>
              </a:rPr>
              <a:t>N/A</a:t>
            </a:r>
            <a:endParaRPr lang="et-EE" sz="1600" dirty="0">
              <a:latin typeface="Consolas" panose="020B0609020204030204" pitchFamily="49" charset="0"/>
            </a:endParaRPr>
          </a:p>
        </p:txBody>
      </p:sp>
      <p:sp>
        <p:nvSpPr>
          <p:cNvPr id="5" name="TaskbarButtonSample" hidden="1">
            <a:hlinkClick r:id="" action="ppaction://macro?name=MinimizeRestore"/>
            <a:extLst>
              <a:ext uri="{FF2B5EF4-FFF2-40B4-BE49-F238E27FC236}">
                <a16:creationId xmlns:a16="http://schemas.microsoft.com/office/drawing/2014/main" id="{2E0DD631-5585-A5A7-0A4E-852E2D8BC277}"/>
              </a:ext>
            </a:extLst>
          </p:cNvPr>
          <p:cNvSpPr/>
          <p:nvPr/>
        </p:nvSpPr>
        <p:spPr>
          <a:xfrm>
            <a:off x="676386" y="6511252"/>
            <a:ext cx="1732078" cy="369332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100000">
                <a:schemeClr val="tx1"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1600" dirty="0">
                <a:latin typeface="Candara" panose="020E0502030303020204" pitchFamily="34" charset="0"/>
              </a:rPr>
              <a:t>AppName</a:t>
            </a:r>
          </a:p>
        </p:txBody>
      </p:sp>
      <p:sp>
        <p:nvSpPr>
          <p:cNvPr id="2" name="Username" hidden="1">
            <a:hlinkClick r:id="rId10" action="ppaction://hlinksldjump"/>
            <a:extLst>
              <a:ext uri="{FF2B5EF4-FFF2-40B4-BE49-F238E27FC236}">
                <a16:creationId xmlns:a16="http://schemas.microsoft.com/office/drawing/2014/main" id="{D8EB75AD-5502-008F-A807-5170B24C7F87}"/>
              </a:ext>
            </a:extLst>
          </p:cNvPr>
          <p:cNvSpPr/>
          <p:nvPr/>
        </p:nvSpPr>
        <p:spPr>
          <a:xfrm>
            <a:off x="10616335" y="2384363"/>
            <a:ext cx="1485900" cy="3450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1400">
                <a:latin typeface="Consolas" panose="020B0609020204030204" pitchFamily="49" charset="0"/>
              </a:rPr>
              <a:t>Admin</a:t>
            </a:r>
            <a:endParaRPr lang="et-EE" sz="1400" dirty="0">
              <a:latin typeface="Consolas" panose="020B0609020204030204" pitchFamily="49" charset="0"/>
            </a:endParaRPr>
          </a:p>
        </p:txBody>
      </p:sp>
      <p:sp>
        <p:nvSpPr>
          <p:cNvPr id="3" name="BuildInfo" hidden="1">
            <a:extLst>
              <a:ext uri="{FF2B5EF4-FFF2-40B4-BE49-F238E27FC236}">
                <a16:creationId xmlns:a16="http://schemas.microsoft.com/office/drawing/2014/main" id="{0F273F55-8952-478A-54AC-74D598CA3123}"/>
              </a:ext>
            </a:extLst>
          </p:cNvPr>
          <p:cNvSpPr txBox="1"/>
          <p:nvPr/>
        </p:nvSpPr>
        <p:spPr>
          <a:xfrm>
            <a:off x="8538474" y="5995649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0546" name="Ristkülik 30545">
            <a:hlinkClick r:id="" action="ppaction://macro?name=AboutDe"/>
            <a:extLst>
              <a:ext uri="{FF2B5EF4-FFF2-40B4-BE49-F238E27FC236}">
                <a16:creationId xmlns:a16="http://schemas.microsoft.com/office/drawing/2014/main" id="{99E8903D-84B2-0E75-930B-608653D8E13F}"/>
              </a:ext>
            </a:extLst>
          </p:cNvPr>
          <p:cNvSpPr/>
          <p:nvPr/>
        </p:nvSpPr>
        <p:spPr>
          <a:xfrm>
            <a:off x="12061328" y="6373795"/>
            <a:ext cx="129934" cy="139148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grpSp>
        <p:nvGrpSpPr>
          <p:cNvPr id="19761" name="WaitPlease" hidden="1">
            <a:extLst>
              <a:ext uri="{FF2B5EF4-FFF2-40B4-BE49-F238E27FC236}">
                <a16:creationId xmlns:a16="http://schemas.microsoft.com/office/drawing/2014/main" id="{AE9778DA-F3CC-84B2-2C2F-4033E4785839}"/>
              </a:ext>
            </a:extLst>
          </p:cNvPr>
          <p:cNvGrpSpPr/>
          <p:nvPr/>
        </p:nvGrpSpPr>
        <p:grpSpPr>
          <a:xfrm>
            <a:off x="0" y="0"/>
            <a:ext cx="12192000" cy="6866467"/>
            <a:chOff x="-1476" y="-8467"/>
            <a:chExt cx="12192000" cy="6866467"/>
          </a:xfrm>
        </p:grpSpPr>
        <p:sp>
          <p:nvSpPr>
            <p:cNvPr id="19760" name="WaitLabel" hidden="1">
              <a:extLst>
                <a:ext uri="{FF2B5EF4-FFF2-40B4-BE49-F238E27FC236}">
                  <a16:creationId xmlns:a16="http://schemas.microsoft.com/office/drawing/2014/main" id="{FDF06E07-D87D-5730-171A-779CBF4597CB}"/>
                </a:ext>
              </a:extLst>
            </p:cNvPr>
            <p:cNvSpPr/>
            <p:nvPr/>
          </p:nvSpPr>
          <p:spPr>
            <a:xfrm>
              <a:off x="-1476" y="-8467"/>
              <a:ext cx="12192000" cy="686646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endParaRPr lang="et-EE" sz="11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endParaRPr>
            </a:p>
            <a:p>
              <a:r>
                <a:rPr lang="et-EE" sz="11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anose="020E0502030303020204" pitchFamily="34" charset="0"/>
                </a:rPr>
                <a:t>Launching Menu...</a:t>
              </a:r>
            </a:p>
          </p:txBody>
        </p:sp>
        <p:sp>
          <p:nvSpPr>
            <p:cNvPr id="19731" name="Flowchart: Collate 19730" hidden="1">
              <a:extLst>
                <a:ext uri="{FF2B5EF4-FFF2-40B4-BE49-F238E27FC236}">
                  <a16:creationId xmlns:a16="http://schemas.microsoft.com/office/drawing/2014/main" id="{FE09A72C-C05C-12B8-3B1A-ADA4E40B1AB1}"/>
                </a:ext>
              </a:extLst>
            </p:cNvPr>
            <p:cNvSpPr/>
            <p:nvPr/>
          </p:nvSpPr>
          <p:spPr>
            <a:xfrm>
              <a:off x="131692" y="95680"/>
              <a:ext cx="145243" cy="226697"/>
            </a:xfrm>
            <a:prstGeom prst="flowChartCollate">
              <a:avLst/>
            </a:prstGeom>
            <a:solidFill>
              <a:schemeClr val="accent4"/>
            </a:solidFill>
            <a:ln w="28575"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2700000" sx="50000" sy="5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AxTextBox" r:id="rId1" imgW="12192120" imgH="324000"/>
        </mc:Choice>
        <mc:Fallback>
          <p:control name="AxTextBox" r:id="rId1" imgW="12192120" imgH="324000">
            <p:pic>
              <p:nvPicPr>
                <p:cNvPr id="20030" name="AxTextBox" hidden="1">
                  <a:extLst>
                    <a:ext uri="{FF2B5EF4-FFF2-40B4-BE49-F238E27FC236}">
                      <a16:creationId xmlns:a16="http://schemas.microsoft.com/office/drawing/2014/main" id="{1B353295-475E-25A0-B043-C440EAE49C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1" y="6533721"/>
                  <a:ext cx="12190514" cy="32427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AxComboBox" r:id="rId2" imgW="2543040" imgH="257040"/>
        </mc:Choice>
        <mc:Fallback>
          <p:control name="AxComboBox" r:id="rId2" imgW="2543040" imgH="257040">
            <p:pic>
              <p:nvPicPr>
                <p:cNvPr id="6823" name="AxComboBox" hidden="1">
                  <a:extLst>
                    <a:ext uri="{FF2B5EF4-FFF2-40B4-BE49-F238E27FC236}">
                      <a16:creationId xmlns:a16="http://schemas.microsoft.com/office/drawing/2014/main" id="{02E74CAA-290C-CA8E-4A6B-AFCB3C7749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12792" y="971225"/>
                  <a:ext cx="2540000" cy="26160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0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0"/>
                  </p:tgtEl>
                </p:cond>
              </p:nextCondLst>
            </p:seq>
          </p:childTnLst>
        </p:cTn>
      </p:par>
    </p:tnLst>
    <p:bldLst>
      <p:bldP spid="30546" grpId="0" animBg="1"/>
      <p:bldP spid="305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al 18">
            <a:extLst>
              <a:ext uri="{FF2B5EF4-FFF2-40B4-BE49-F238E27FC236}">
                <a16:creationId xmlns:a16="http://schemas.microsoft.com/office/drawing/2014/main" id="{71520614-BA0A-1D20-E327-28E3545AB661}"/>
              </a:ext>
            </a:extLst>
          </p:cNvPr>
          <p:cNvSpPr/>
          <p:nvPr/>
        </p:nvSpPr>
        <p:spPr>
          <a:xfrm>
            <a:off x="2697984" y="71756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EBAD783F-6EF8-3F3B-F7A4-A80D96B6D299}"/>
              </a:ext>
            </a:extLst>
          </p:cNvPr>
          <p:cNvSpPr/>
          <p:nvPr/>
        </p:nvSpPr>
        <p:spPr>
          <a:xfrm>
            <a:off x="2699594" y="32594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FBFBF007-8630-DFCD-EF89-139A4E6E906C}"/>
              </a:ext>
            </a:extLst>
          </p:cNvPr>
          <p:cNvSpPr/>
          <p:nvPr/>
        </p:nvSpPr>
        <p:spPr>
          <a:xfrm>
            <a:off x="2521412" y="65189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9A59F86E-C76B-2E9E-562E-F70C2752EEAC}"/>
              </a:ext>
            </a:extLst>
          </p:cNvPr>
          <p:cNvSpPr/>
          <p:nvPr/>
        </p:nvSpPr>
        <p:spPr>
          <a:xfrm>
            <a:off x="2523022" y="0"/>
            <a:ext cx="6792811" cy="6792811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79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7" name="Ristkülik 6">
            <a:extLst>
              <a:ext uri="{FF2B5EF4-FFF2-40B4-BE49-F238E27FC236}">
                <a16:creationId xmlns:a16="http://schemas.microsoft.com/office/drawing/2014/main" id="{BA58043C-863C-824B-25D1-2E7065416CC8}"/>
              </a:ext>
            </a:extLst>
          </p:cNvPr>
          <p:cNvSpPr/>
          <p:nvPr/>
        </p:nvSpPr>
        <p:spPr>
          <a:xfrm>
            <a:off x="0" y="0"/>
            <a:ext cx="12192000" cy="686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grpSp>
        <p:nvGrpSpPr>
          <p:cNvPr id="8" name="SetupProgress">
            <a:extLst>
              <a:ext uri="{FF2B5EF4-FFF2-40B4-BE49-F238E27FC236}">
                <a16:creationId xmlns:a16="http://schemas.microsoft.com/office/drawing/2014/main" id="{94B0D643-750E-E05F-6314-9A5F1F93652E}"/>
              </a:ext>
            </a:extLst>
          </p:cNvPr>
          <p:cNvGrpSpPr/>
          <p:nvPr/>
        </p:nvGrpSpPr>
        <p:grpSpPr>
          <a:xfrm>
            <a:off x="0" y="6334691"/>
            <a:ext cx="12192000" cy="529876"/>
            <a:chOff x="597620" y="5129784"/>
            <a:chExt cx="12192000" cy="529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BBF872-48E8-AC6D-AE54-78DDCFE36000}"/>
                </a:ext>
              </a:extLst>
            </p:cNvPr>
            <p:cNvSpPr txBox="1"/>
            <p:nvPr/>
          </p:nvSpPr>
          <p:spPr>
            <a:xfrm>
              <a:off x="597620" y="5129873"/>
              <a:ext cx="2926079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1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Colecting info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BFE666-ED71-C17F-E01E-90ACA053CD55}"/>
                </a:ext>
              </a:extLst>
            </p:cNvPr>
            <p:cNvSpPr txBox="1"/>
            <p:nvPr/>
          </p:nvSpPr>
          <p:spPr>
            <a:xfrm>
              <a:off x="3922986" y="5136440"/>
              <a:ext cx="277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2 </a:t>
              </a:r>
              <a:r>
                <a:rPr kumimoji="0" lang="et-E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D0CEC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Installing</a:t>
              </a:r>
              <a:endParaRPr kumimoji="0" lang="et-EE" sz="1600" b="0" i="0" u="none" strike="noStrike" kern="120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1" name="Vabakuju: kujund 10">
              <a:extLst>
                <a:ext uri="{FF2B5EF4-FFF2-40B4-BE49-F238E27FC236}">
                  <a16:creationId xmlns:a16="http://schemas.microsoft.com/office/drawing/2014/main" id="{916660E8-830A-8C59-6A28-0D68A3D68947}"/>
                </a:ext>
              </a:extLst>
            </p:cNvPr>
            <p:cNvSpPr/>
            <p:nvPr/>
          </p:nvSpPr>
          <p:spPr>
            <a:xfrm>
              <a:off x="597620" y="5129784"/>
              <a:ext cx="12192000" cy="84898"/>
            </a:xfrm>
            <a:custGeom>
              <a:avLst/>
              <a:gdLst>
                <a:gd name="connsiteX0" fmla="*/ 2972347 w 10846518"/>
                <a:gd name="connsiteY0" fmla="*/ 0 h 64008"/>
                <a:gd name="connsiteX1" fmla="*/ 10846518 w 10846518"/>
                <a:gd name="connsiteY1" fmla="*/ 0 h 64008"/>
                <a:gd name="connsiteX2" fmla="*/ 10846518 w 10846518"/>
                <a:gd name="connsiteY2" fmla="*/ 64008 h 64008"/>
                <a:gd name="connsiteX3" fmla="*/ 2972347 w 10846518"/>
                <a:gd name="connsiteY3" fmla="*/ 64008 h 64008"/>
                <a:gd name="connsiteX4" fmla="*/ 0 w 10846518"/>
                <a:gd name="connsiteY4" fmla="*/ 0 h 64008"/>
                <a:gd name="connsiteX5" fmla="*/ 2926628 w 10846518"/>
                <a:gd name="connsiteY5" fmla="*/ 0 h 64008"/>
                <a:gd name="connsiteX6" fmla="*/ 2926628 w 10846518"/>
                <a:gd name="connsiteY6" fmla="*/ 64008 h 64008"/>
                <a:gd name="connsiteX7" fmla="*/ 0 w 10846518"/>
                <a:gd name="connsiteY7" fmla="*/ 64008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6518" h="64008">
                  <a:moveTo>
                    <a:pt x="2972347" y="0"/>
                  </a:moveTo>
                  <a:lnTo>
                    <a:pt x="10846518" y="0"/>
                  </a:lnTo>
                  <a:lnTo>
                    <a:pt x="10846518" y="64008"/>
                  </a:lnTo>
                  <a:lnTo>
                    <a:pt x="2972347" y="64008"/>
                  </a:lnTo>
                  <a:close/>
                  <a:moveTo>
                    <a:pt x="0" y="0"/>
                  </a:moveTo>
                  <a:lnTo>
                    <a:pt x="2926628" y="0"/>
                  </a:lnTo>
                  <a:lnTo>
                    <a:pt x="2926628" y="64008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284B0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</p:grpSp>
      <p:grpSp>
        <p:nvGrpSpPr>
          <p:cNvPr id="12" name="SetupScreenWelcome">
            <a:extLst>
              <a:ext uri="{FF2B5EF4-FFF2-40B4-BE49-F238E27FC236}">
                <a16:creationId xmlns:a16="http://schemas.microsoft.com/office/drawing/2014/main" id="{9C79A177-7F33-A1FC-43C2-6BACCBF4D1D2}"/>
              </a:ext>
            </a:extLst>
          </p:cNvPr>
          <p:cNvGrpSpPr/>
          <p:nvPr/>
        </p:nvGrpSpPr>
        <p:grpSpPr>
          <a:xfrm>
            <a:off x="122128" y="245953"/>
            <a:ext cx="10668001" cy="907074"/>
            <a:chOff x="685799" y="1266825"/>
            <a:chExt cx="10668001" cy="907074"/>
          </a:xfrm>
        </p:grpSpPr>
        <p:sp>
          <p:nvSpPr>
            <p:cNvPr id="13" name="TitleText">
              <a:extLst>
                <a:ext uri="{FF2B5EF4-FFF2-40B4-BE49-F238E27FC236}">
                  <a16:creationId xmlns:a16="http://schemas.microsoft.com/office/drawing/2014/main" id="{154C4B6D-ECC2-70D9-7F26-2C53713CA194}"/>
                </a:ext>
              </a:extLst>
            </p:cNvPr>
            <p:cNvSpPr txBox="1"/>
            <p:nvPr/>
          </p:nvSpPr>
          <p:spPr>
            <a:xfrm>
              <a:off x="685800" y="1266825"/>
              <a:ext cx="10668000" cy="461665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Installation failed</a:t>
              </a:r>
            </a:p>
          </p:txBody>
        </p:sp>
        <p:sp>
          <p:nvSpPr>
            <p:cNvPr id="14" name="SubtitleText">
              <a:extLst>
                <a:ext uri="{FF2B5EF4-FFF2-40B4-BE49-F238E27FC236}">
                  <a16:creationId xmlns:a16="http://schemas.microsoft.com/office/drawing/2014/main" id="{7A3E0200-28EC-E34D-4E88-C8459BD79F76}"/>
                </a:ext>
              </a:extLst>
            </p:cNvPr>
            <p:cNvSpPr txBox="1"/>
            <p:nvPr/>
          </p:nvSpPr>
          <p:spPr>
            <a:xfrm>
              <a:off x="685799" y="1866122"/>
              <a:ext cx="10668000" cy="307777"/>
            </a:xfrm>
            <a:prstGeom prst="rect">
              <a:avLst/>
            </a:prstGeom>
            <a:noFill/>
            <a:ln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b="0" i="0" u="none" strike="noStrike" kern="120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An error occurred while trying to install Sunlight OS. Please restart the system to try again!</a:t>
              </a:r>
            </a:p>
          </p:txBody>
        </p:sp>
      </p:grpSp>
      <p:cxnSp>
        <p:nvCxnSpPr>
          <p:cNvPr id="15" name="Sirgkonnektor 14">
            <a:extLst>
              <a:ext uri="{FF2B5EF4-FFF2-40B4-BE49-F238E27FC236}">
                <a16:creationId xmlns:a16="http://schemas.microsoft.com/office/drawing/2014/main" id="{184291AB-455C-6774-3315-10CE4938E489}"/>
              </a:ext>
            </a:extLst>
          </p:cNvPr>
          <p:cNvCxnSpPr>
            <a:cxnSpLocks/>
          </p:cNvCxnSpPr>
          <p:nvPr/>
        </p:nvCxnSpPr>
        <p:spPr>
          <a:xfrm flipV="1">
            <a:off x="192514" y="707618"/>
            <a:ext cx="11840722" cy="878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stkülik 15">
            <a:extLst>
              <a:ext uri="{FF2B5EF4-FFF2-40B4-BE49-F238E27FC236}">
                <a16:creationId xmlns:a16="http://schemas.microsoft.com/office/drawing/2014/main" id="{9ED40D61-DA27-C6BE-ECD2-5FBE0DDDA25A}"/>
              </a:ext>
            </a:extLst>
          </p:cNvPr>
          <p:cNvSpPr/>
          <p:nvPr/>
        </p:nvSpPr>
        <p:spPr>
          <a:xfrm>
            <a:off x="0" y="6334691"/>
            <a:ext cx="3286125" cy="81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ShutdownButton">
            <a:hlinkClick r:id="rId3" action="ppaction://hlinksldjump"/>
            <a:extLst>
              <a:ext uri="{FF2B5EF4-FFF2-40B4-BE49-F238E27FC236}">
                <a16:creationId xmlns:a16="http://schemas.microsoft.com/office/drawing/2014/main" id="{A04291D3-83D6-5E25-3EEC-18F6A90EFEBB}"/>
              </a:ext>
            </a:extLst>
          </p:cNvPr>
          <p:cNvSpPr/>
          <p:nvPr/>
        </p:nvSpPr>
        <p:spPr>
          <a:xfrm>
            <a:off x="11705036" y="123324"/>
            <a:ext cx="328200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0303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24" name="ShutdownButton">
            <a:hlinkClick r:id="" action="ppaction://macro?name=Restart"/>
            <a:extLst>
              <a:ext uri="{FF2B5EF4-FFF2-40B4-BE49-F238E27FC236}">
                <a16:creationId xmlns:a16="http://schemas.microsoft.com/office/drawing/2014/main" id="{DB175A80-3802-6EF6-D1B9-48264E9CF16E}"/>
              </a:ext>
            </a:extLst>
          </p:cNvPr>
          <p:cNvSpPr/>
          <p:nvPr/>
        </p:nvSpPr>
        <p:spPr>
          <a:xfrm>
            <a:off x="10790128" y="123324"/>
            <a:ext cx="852993" cy="31508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220060">
              <a:alpha val="7058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t-E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Restart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3" name="FailDetails">
            <a:extLst>
              <a:ext uri="{FF2B5EF4-FFF2-40B4-BE49-F238E27FC236}">
                <a16:creationId xmlns:a16="http://schemas.microsoft.com/office/drawing/2014/main" id="{DA18F9CA-7A5E-7C4D-14C8-61877F660FF8}"/>
              </a:ext>
            </a:extLst>
          </p:cNvPr>
          <p:cNvSpPr txBox="1"/>
          <p:nvPr/>
        </p:nvSpPr>
        <p:spPr>
          <a:xfrm>
            <a:off x="449580" y="1485900"/>
            <a:ext cx="5273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Error details: </a:t>
            </a:r>
          </a:p>
          <a:p>
            <a:endParaRPr lang="en-US"/>
          </a:p>
          <a:p>
            <a:r>
              <a:rPr lang="en-US"/>
              <a:t>Copy error</a:t>
            </a:r>
          </a:p>
          <a:p>
            <a:r>
              <a:rPr lang="en-US"/>
              <a:t>Access is denied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96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56435 C 0.23606 -0.56435 0.42773 -0.20741 0.42773 0.2331 C 0.42773 0.67245 0.23606 1.03055 3.33333E-6 1.03055 C -0.2362 1.03055 -0.42774 0.67245 -0.42774 0.2331 C -0.42774 -0.20741 -0.2362 -0.56435 3.33333E-6 -0.56435 Z " pathEditMode="relative" rAng="0" ptsTypes="AAAAA">
                                      <p:cBhvr>
                                        <p:cTn id="9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57 0.2331 C -0.4487 -0.18704 -0.24805 -0.52755 -0.00052 -0.52732 C 0.247 -0.52755 0.44817 -0.18681 0.44817 0.23287 C 0.44817 0.65278 0.24687 0.99329 -0.00052 0.99306 C -0.24805 0.99329 -0.4487 0.65278 -0.44857 0.2331 Z " pathEditMode="relative" rAng="16200000" ptsTypes="AAAAA">
                                      <p:cBhvr>
                                        <p:cTn id="11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03009 C -0.23607 1.03009 -0.42773 0.67338 -0.42773 0.2331 C -0.42773 -0.20671 -0.23607 -0.56435 0 -0.56435 C 0.2362 -0.56435 0.42773 -0.20671 0.42773 0.2331 C 0.42773 0.67338 0.2362 1.03009 0 1.03009 Z " pathEditMode="relative" rAng="10800000" ptsTypes="AAAAA">
                                      <p:cBhvr>
                                        <p:cTn id="13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7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31 0.23263 C 0.44831 0.65231 0.24766 0.99305 2.08333E-7 0.99305 C -0.24727 0.99305 -0.44857 0.65231 -0.44857 0.23263 C -0.44857 -0.18727 -0.2474 -0.52778 2.08333E-7 -0.52778 C 0.24753 -0.52755 0.44831 -0.18727 0.44831 0.23263 Z " pathEditMode="relative" rAng="5400000" ptsTypes="AAAAA">
                                      <p:cBhvr>
                                        <p:cTn id="15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7" name="BootText">
            <a:extLst>
              <a:ext uri="{FF2B5EF4-FFF2-40B4-BE49-F238E27FC236}">
                <a16:creationId xmlns:a16="http://schemas.microsoft.com/office/drawing/2014/main" id="{794A90EB-AFEF-CDAE-3CE8-56F8A656C085}"/>
              </a:ext>
            </a:extLst>
          </p:cNvPr>
          <p:cNvSpPr txBox="1"/>
          <p:nvPr/>
        </p:nvSpPr>
        <p:spPr>
          <a:xfrm>
            <a:off x="0" y="324814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>
                <a:latin typeface="+mj-lt"/>
              </a:rPr>
              <a:t>Window templates</a:t>
            </a:r>
            <a:endParaRPr lang="en-US" sz="2400" dirty="0">
              <a:latin typeface="+mj-lt"/>
            </a:endParaRPr>
          </a:p>
        </p:txBody>
      </p:sp>
      <p:sp>
        <p:nvSpPr>
          <p:cNvPr id="61488" name="Bootlogo">
            <a:extLst>
              <a:ext uri="{FF2B5EF4-FFF2-40B4-BE49-F238E27FC236}">
                <a16:creationId xmlns:a16="http://schemas.microsoft.com/office/drawing/2014/main" id="{8515C6CA-F7D9-2857-7A5B-7B1D91189DCC}"/>
              </a:ext>
            </a:extLst>
          </p:cNvPr>
          <p:cNvSpPr/>
          <p:nvPr/>
        </p:nvSpPr>
        <p:spPr>
          <a:xfrm>
            <a:off x="5428206" y="2381922"/>
            <a:ext cx="1335586" cy="1388306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24" name="DefaultUname" hidden="1">
            <a:hlinkClick r:id="" action="ppaction://macro?name=PicClick"/>
            <a:extLst>
              <a:ext uri="{FF2B5EF4-FFF2-40B4-BE49-F238E27FC236}">
                <a16:creationId xmlns:a16="http://schemas.microsoft.com/office/drawing/2014/main" id="{1BC14EAD-1F35-D59E-1A0F-B385A39D3843}"/>
              </a:ext>
            </a:extLst>
          </p:cNvPr>
          <p:cNvSpPr txBox="1"/>
          <p:nvPr/>
        </p:nvSpPr>
        <p:spPr>
          <a:xfrm>
            <a:off x="678727" y="2176272"/>
            <a:ext cx="107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1000" dirty="0">
                <a:latin typeface="Candara" panose="020E0502030303020204" pitchFamily="34" charset="0"/>
              </a:rPr>
              <a:t>User</a:t>
            </a:r>
          </a:p>
        </p:txBody>
      </p:sp>
      <p:sp>
        <p:nvSpPr>
          <p:cNvPr id="88975" name="Täht 5-tipuline 68873">
            <a:extLst>
              <a:ext uri="{FF2B5EF4-FFF2-40B4-BE49-F238E27FC236}">
                <a16:creationId xmlns:a16="http://schemas.microsoft.com/office/drawing/2014/main" id="{D8943277-0D67-BF3F-37D9-4D5AFAE844D4}"/>
              </a:ext>
            </a:extLst>
          </p:cNvPr>
          <p:cNvSpPr/>
          <p:nvPr/>
        </p:nvSpPr>
        <p:spPr>
          <a:xfrm rot="1066431">
            <a:off x="976307" y="16002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6" name="Täht 5-tipuline 68874">
            <a:extLst>
              <a:ext uri="{FF2B5EF4-FFF2-40B4-BE49-F238E27FC236}">
                <a16:creationId xmlns:a16="http://schemas.microsoft.com/office/drawing/2014/main" id="{65292DBC-7D9F-9678-661D-877C86F909AA}"/>
              </a:ext>
            </a:extLst>
          </p:cNvPr>
          <p:cNvSpPr/>
          <p:nvPr/>
        </p:nvSpPr>
        <p:spPr>
          <a:xfrm rot="20792400">
            <a:off x="1649407" y="106681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7" name="Täht 5-tipuline 68875">
            <a:extLst>
              <a:ext uri="{FF2B5EF4-FFF2-40B4-BE49-F238E27FC236}">
                <a16:creationId xmlns:a16="http://schemas.microsoft.com/office/drawing/2014/main" id="{6A2F7653-75C9-63BD-5314-48F2B07CC088}"/>
              </a:ext>
            </a:extLst>
          </p:cNvPr>
          <p:cNvSpPr/>
          <p:nvPr/>
        </p:nvSpPr>
        <p:spPr>
          <a:xfrm rot="19072369">
            <a:off x="2049457" y="163514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8" name="Täht 5-tipuline 68876">
            <a:extLst>
              <a:ext uri="{FF2B5EF4-FFF2-40B4-BE49-F238E27FC236}">
                <a16:creationId xmlns:a16="http://schemas.microsoft.com/office/drawing/2014/main" id="{CD3EDD6D-3BF5-D2EE-2A33-667E5B3C2397}"/>
              </a:ext>
            </a:extLst>
          </p:cNvPr>
          <p:cNvSpPr/>
          <p:nvPr/>
        </p:nvSpPr>
        <p:spPr>
          <a:xfrm>
            <a:off x="436557" y="101601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79" name="Täht 5-tipuline 68877">
            <a:extLst>
              <a:ext uri="{FF2B5EF4-FFF2-40B4-BE49-F238E27FC236}">
                <a16:creationId xmlns:a16="http://schemas.microsoft.com/office/drawing/2014/main" id="{6EAD6D3A-8B44-5C9D-4A73-208552A3B07F}"/>
              </a:ext>
            </a:extLst>
          </p:cNvPr>
          <p:cNvSpPr/>
          <p:nvPr/>
        </p:nvSpPr>
        <p:spPr>
          <a:xfrm rot="620454">
            <a:off x="1236657" y="40305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0" name="Täht 5-tipuline 68878">
            <a:extLst>
              <a:ext uri="{FF2B5EF4-FFF2-40B4-BE49-F238E27FC236}">
                <a16:creationId xmlns:a16="http://schemas.microsoft.com/office/drawing/2014/main" id="{7A228126-B6EC-CAC3-EBE5-D9AD5FD49851}"/>
              </a:ext>
            </a:extLst>
          </p:cNvPr>
          <p:cNvSpPr/>
          <p:nvPr/>
        </p:nvSpPr>
        <p:spPr>
          <a:xfrm rot="18275499">
            <a:off x="2097082" y="52370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1" name="Täht 5-tipuline 68879">
            <a:extLst>
              <a:ext uri="{FF2B5EF4-FFF2-40B4-BE49-F238E27FC236}">
                <a16:creationId xmlns:a16="http://schemas.microsoft.com/office/drawing/2014/main" id="{5269ADC0-55A0-06EF-4A8C-3DBD551891B0}"/>
              </a:ext>
            </a:extLst>
          </p:cNvPr>
          <p:cNvSpPr/>
          <p:nvPr/>
        </p:nvSpPr>
        <p:spPr>
          <a:xfrm rot="17771047">
            <a:off x="2795582" y="103189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2" name="Täht 5-tipuline 68880">
            <a:extLst>
              <a:ext uri="{FF2B5EF4-FFF2-40B4-BE49-F238E27FC236}">
                <a16:creationId xmlns:a16="http://schemas.microsoft.com/office/drawing/2014/main" id="{53F5BC9C-773A-FBAB-E662-82438E1DA7A3}"/>
              </a:ext>
            </a:extLst>
          </p:cNvPr>
          <p:cNvSpPr/>
          <p:nvPr/>
        </p:nvSpPr>
        <p:spPr>
          <a:xfrm rot="17050996">
            <a:off x="4076278" y="67750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3" name="Täht 5-tipuline 68881">
            <a:extLst>
              <a:ext uri="{FF2B5EF4-FFF2-40B4-BE49-F238E27FC236}">
                <a16:creationId xmlns:a16="http://schemas.microsoft.com/office/drawing/2014/main" id="{C3BA81FF-F2C7-D149-A75F-BB76A4654688}"/>
              </a:ext>
            </a:extLst>
          </p:cNvPr>
          <p:cNvSpPr/>
          <p:nvPr/>
        </p:nvSpPr>
        <p:spPr>
          <a:xfrm rot="18116485">
            <a:off x="3199978" y="167006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4" name="Täht 5-tipuline 68882">
            <a:extLst>
              <a:ext uri="{FF2B5EF4-FFF2-40B4-BE49-F238E27FC236}">
                <a16:creationId xmlns:a16="http://schemas.microsoft.com/office/drawing/2014/main" id="{EA9DC7E7-6DAB-C5AA-0DE5-19035E0655F0}"/>
              </a:ext>
            </a:extLst>
          </p:cNvPr>
          <p:cNvSpPr/>
          <p:nvPr/>
        </p:nvSpPr>
        <p:spPr>
          <a:xfrm rot="17969344">
            <a:off x="4463628" y="13900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5" name="Täht 5-tipuline 68883">
            <a:extLst>
              <a:ext uri="{FF2B5EF4-FFF2-40B4-BE49-F238E27FC236}">
                <a16:creationId xmlns:a16="http://schemas.microsoft.com/office/drawing/2014/main" id="{1C07F438-7BA9-2B68-34D8-8D8712D66D27}"/>
              </a:ext>
            </a:extLst>
          </p:cNvPr>
          <p:cNvSpPr/>
          <p:nvPr/>
        </p:nvSpPr>
        <p:spPr>
          <a:xfrm rot="18850530">
            <a:off x="6187975" y="13246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6" name="Täht 5-tipuline 68884">
            <a:extLst>
              <a:ext uri="{FF2B5EF4-FFF2-40B4-BE49-F238E27FC236}">
                <a16:creationId xmlns:a16="http://schemas.microsoft.com/office/drawing/2014/main" id="{BEDA0D16-5CF9-6B77-9BD4-87F29B362732}"/>
              </a:ext>
            </a:extLst>
          </p:cNvPr>
          <p:cNvSpPr/>
          <p:nvPr/>
        </p:nvSpPr>
        <p:spPr>
          <a:xfrm rot="15096320">
            <a:off x="6892825" y="77385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7" name="Täht 5-tipuline 68885">
            <a:extLst>
              <a:ext uri="{FF2B5EF4-FFF2-40B4-BE49-F238E27FC236}">
                <a16:creationId xmlns:a16="http://schemas.microsoft.com/office/drawing/2014/main" id="{4327DB27-47F8-E7BB-D309-8FE7EE46ECDE}"/>
              </a:ext>
            </a:extLst>
          </p:cNvPr>
          <p:cNvSpPr/>
          <p:nvPr/>
        </p:nvSpPr>
        <p:spPr>
          <a:xfrm rot="21101928">
            <a:off x="7519983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8" name="Täht 5-tipuline 68886">
            <a:extLst>
              <a:ext uri="{FF2B5EF4-FFF2-40B4-BE49-F238E27FC236}">
                <a16:creationId xmlns:a16="http://schemas.microsoft.com/office/drawing/2014/main" id="{1955F5FF-B316-96E8-8A57-89F5EC7D5ABE}"/>
              </a:ext>
            </a:extLst>
          </p:cNvPr>
          <p:cNvSpPr/>
          <p:nvPr/>
        </p:nvSpPr>
        <p:spPr>
          <a:xfrm rot="595714">
            <a:off x="6857900" y="15109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89" name="Täht 5-tipuline 68887">
            <a:extLst>
              <a:ext uri="{FF2B5EF4-FFF2-40B4-BE49-F238E27FC236}">
                <a16:creationId xmlns:a16="http://schemas.microsoft.com/office/drawing/2014/main" id="{9388CDB1-391F-9B06-5236-D85B8EF3CF68}"/>
              </a:ext>
            </a:extLst>
          </p:cNvPr>
          <p:cNvSpPr/>
          <p:nvPr/>
        </p:nvSpPr>
        <p:spPr>
          <a:xfrm rot="16200000">
            <a:off x="5873650" y="81304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8990" name="Täht 5-tipuline 68888">
            <a:extLst>
              <a:ext uri="{FF2B5EF4-FFF2-40B4-BE49-F238E27FC236}">
                <a16:creationId xmlns:a16="http://schemas.microsoft.com/office/drawing/2014/main" id="{0353D07A-FA56-CC87-1ABF-E8772177F469}"/>
              </a:ext>
            </a:extLst>
          </p:cNvPr>
          <p:cNvSpPr/>
          <p:nvPr/>
        </p:nvSpPr>
        <p:spPr>
          <a:xfrm rot="18662637">
            <a:off x="8972450" y="1154224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8" name="Täht 5-tipuline 68889">
            <a:extLst>
              <a:ext uri="{FF2B5EF4-FFF2-40B4-BE49-F238E27FC236}">
                <a16:creationId xmlns:a16="http://schemas.microsoft.com/office/drawing/2014/main" id="{A80AB93A-6D8A-5038-8705-A962D4A16451}"/>
              </a:ext>
            </a:extLst>
          </p:cNvPr>
          <p:cNvSpPr/>
          <p:nvPr/>
        </p:nvSpPr>
        <p:spPr>
          <a:xfrm rot="17642500">
            <a:off x="9721750" y="18041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09" name="Täht 5-tipuline 68890">
            <a:extLst>
              <a:ext uri="{FF2B5EF4-FFF2-40B4-BE49-F238E27FC236}">
                <a16:creationId xmlns:a16="http://schemas.microsoft.com/office/drawing/2014/main" id="{89CF003D-1BA3-D38B-7E6F-6713CE5CD818}"/>
              </a:ext>
            </a:extLst>
          </p:cNvPr>
          <p:cNvSpPr/>
          <p:nvPr/>
        </p:nvSpPr>
        <p:spPr>
          <a:xfrm rot="16445928">
            <a:off x="8721031" y="174228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0" name="Täht 5-tipuline 68891">
            <a:extLst>
              <a:ext uri="{FF2B5EF4-FFF2-40B4-BE49-F238E27FC236}">
                <a16:creationId xmlns:a16="http://schemas.microsoft.com/office/drawing/2014/main" id="{87E3B1B9-4E34-D68E-6559-F0B4A86B0034}"/>
              </a:ext>
            </a:extLst>
          </p:cNvPr>
          <p:cNvSpPr/>
          <p:nvPr/>
        </p:nvSpPr>
        <p:spPr>
          <a:xfrm rot="17221125">
            <a:off x="10162481" y="128759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1" name="Täht 5-tipuline 68892">
            <a:extLst>
              <a:ext uri="{FF2B5EF4-FFF2-40B4-BE49-F238E27FC236}">
                <a16:creationId xmlns:a16="http://schemas.microsoft.com/office/drawing/2014/main" id="{0D7B09C9-378B-2314-C740-D23E94D02DC6}"/>
              </a:ext>
            </a:extLst>
          </p:cNvPr>
          <p:cNvSpPr/>
          <p:nvPr/>
        </p:nvSpPr>
        <p:spPr>
          <a:xfrm rot="16370263">
            <a:off x="9171881" y="55862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2" name="Täht 5-tipuline 68893">
            <a:extLst>
              <a:ext uri="{FF2B5EF4-FFF2-40B4-BE49-F238E27FC236}">
                <a16:creationId xmlns:a16="http://schemas.microsoft.com/office/drawing/2014/main" id="{C3541760-0BE1-81FD-1C3E-A0CEFEEC79D8}"/>
              </a:ext>
            </a:extLst>
          </p:cNvPr>
          <p:cNvSpPr/>
          <p:nvPr/>
        </p:nvSpPr>
        <p:spPr>
          <a:xfrm rot="16356821">
            <a:off x="11661081" y="1332268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89013" name="Vabakuju kujund 69113">
            <a:extLst>
              <a:ext uri="{FF2B5EF4-FFF2-40B4-BE49-F238E27FC236}">
                <a16:creationId xmlns:a16="http://schemas.microsoft.com/office/drawing/2014/main" id="{D8BF26A4-9D23-E248-6D63-DED388F8FA4E}"/>
              </a:ext>
            </a:extLst>
          </p:cNvPr>
          <p:cNvSpPr/>
          <p:nvPr/>
        </p:nvSpPr>
        <p:spPr>
          <a:xfrm>
            <a:off x="-1338497" y="8800887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4" name="Vabakuju kujund 69114">
            <a:extLst>
              <a:ext uri="{FF2B5EF4-FFF2-40B4-BE49-F238E27FC236}">
                <a16:creationId xmlns:a16="http://schemas.microsoft.com/office/drawing/2014/main" id="{1139A6CA-5A65-701E-5BA3-6412D535A387}"/>
              </a:ext>
            </a:extLst>
          </p:cNvPr>
          <p:cNvSpPr/>
          <p:nvPr/>
        </p:nvSpPr>
        <p:spPr>
          <a:xfrm>
            <a:off x="2017825" y="7004568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5" name="Vabakuju kujund 69115">
            <a:extLst>
              <a:ext uri="{FF2B5EF4-FFF2-40B4-BE49-F238E27FC236}">
                <a16:creationId xmlns:a16="http://schemas.microsoft.com/office/drawing/2014/main" id="{6F6E2325-40C0-1925-A875-E33C4B3EB14D}"/>
              </a:ext>
            </a:extLst>
          </p:cNvPr>
          <p:cNvSpPr/>
          <p:nvPr/>
        </p:nvSpPr>
        <p:spPr>
          <a:xfrm>
            <a:off x="5374146" y="95363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89016" name="Vabakuju kujund 69116">
            <a:extLst>
              <a:ext uri="{FF2B5EF4-FFF2-40B4-BE49-F238E27FC236}">
                <a16:creationId xmlns:a16="http://schemas.microsoft.com/office/drawing/2014/main" id="{A1148C3C-AE85-8B94-056C-9FEFC14D3957}"/>
              </a:ext>
            </a:extLst>
          </p:cNvPr>
          <p:cNvSpPr/>
          <p:nvPr/>
        </p:nvSpPr>
        <p:spPr>
          <a:xfrm>
            <a:off x="8375419" y="7301140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grpSp>
        <p:nvGrpSpPr>
          <p:cNvPr id="77941" name="AppSoundPlayer" hidden="1">
            <a:extLst>
              <a:ext uri="{FF2B5EF4-FFF2-40B4-BE49-F238E27FC236}">
                <a16:creationId xmlns:a16="http://schemas.microsoft.com/office/drawing/2014/main" id="{336A1C90-93FB-B804-DCEF-75DD8148BEDC}"/>
              </a:ext>
            </a:extLst>
          </p:cNvPr>
          <p:cNvGrpSpPr/>
          <p:nvPr/>
        </p:nvGrpSpPr>
        <p:grpSpPr>
          <a:xfrm>
            <a:off x="2309330" y="2985072"/>
            <a:ext cx="4380325" cy="2283571"/>
            <a:chOff x="2309330" y="2985072"/>
            <a:chExt cx="4380325" cy="2283571"/>
          </a:xfrm>
        </p:grpSpPr>
        <p:sp>
          <p:nvSpPr>
            <p:cNvPr id="77942" name="WindowAppSoundPlayer_" hidden="1">
              <a:extLst>
                <a:ext uri="{FF2B5EF4-FFF2-40B4-BE49-F238E27FC236}">
                  <a16:creationId xmlns:a16="http://schemas.microsoft.com/office/drawing/2014/main" id="{D40212F0-268B-13AB-BD12-320CE7832B77}"/>
                </a:ext>
              </a:extLst>
            </p:cNvPr>
            <p:cNvSpPr/>
            <p:nvPr/>
          </p:nvSpPr>
          <p:spPr>
            <a:xfrm>
              <a:off x="2309330" y="2985072"/>
              <a:ext cx="4266401" cy="219242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7943" name="HandleAppSound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30CF7B9-0C39-A0FF-6769-F75F1F7B22CB}"/>
                </a:ext>
              </a:extLst>
            </p:cNvPr>
            <p:cNvSpPr/>
            <p:nvPr/>
          </p:nvSpPr>
          <p:spPr>
            <a:xfrm>
              <a:off x="6584523" y="5190043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77944" name="App1" hidden="1">
            <a:extLst>
              <a:ext uri="{FF2B5EF4-FFF2-40B4-BE49-F238E27FC236}">
                <a16:creationId xmlns:a16="http://schemas.microsoft.com/office/drawing/2014/main" id="{03D8DDD6-D363-5ECA-29D8-F31E84521851}"/>
              </a:ext>
            </a:extLst>
          </p:cNvPr>
          <p:cNvGrpSpPr/>
          <p:nvPr/>
        </p:nvGrpSpPr>
        <p:grpSpPr>
          <a:xfrm>
            <a:off x="4083480" y="2673103"/>
            <a:ext cx="4313946" cy="2118731"/>
            <a:chOff x="4083480" y="2673103"/>
            <a:chExt cx="4313946" cy="2118731"/>
          </a:xfrm>
        </p:grpSpPr>
        <p:sp>
          <p:nvSpPr>
            <p:cNvPr id="77945" name="WindowApp1_" hidden="1">
              <a:extLst>
                <a:ext uri="{FF2B5EF4-FFF2-40B4-BE49-F238E27FC236}">
                  <a16:creationId xmlns:a16="http://schemas.microsoft.com/office/drawing/2014/main" id="{337010C3-F353-74B4-2F78-E8F6600E14F8}"/>
                </a:ext>
              </a:extLst>
            </p:cNvPr>
            <p:cNvSpPr/>
            <p:nvPr/>
          </p:nvSpPr>
          <p:spPr>
            <a:xfrm>
              <a:off x="4083480" y="267310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6000" b="0" i="0" u="none" strike="noStrike" kern="0" cap="none" spc="0" normalizeH="0" baseline="0" noProof="0" dirty="0">
                  <a:ln w="38100">
                    <a:solidFill>
                      <a:srgbClr val="B40B69"/>
                    </a:solidFill>
                  </a:ln>
                  <a:effectLst>
                    <a:glow rad="63500">
                      <a:srgbClr val="B40B69"/>
                    </a:glow>
                  </a:effectLst>
                  <a:uLnTx/>
                  <a:uFillTx/>
                  <a:latin typeface="Candara" panose="020E0502030303020204" pitchFamily="34" charset="0"/>
                </a:rPr>
                <a:t>It works!</a:t>
              </a:r>
            </a:p>
          </p:txBody>
        </p:sp>
        <p:sp>
          <p:nvSpPr>
            <p:cNvPr id="77946" name="Shape1App1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B13F9B4-AD6D-763F-833C-354B68E1079C}"/>
                </a:ext>
              </a:extLst>
            </p:cNvPr>
            <p:cNvSpPr/>
            <p:nvPr/>
          </p:nvSpPr>
          <p:spPr>
            <a:xfrm>
              <a:off x="8290058" y="469182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448" name="AppPaint" hidden="1">
            <a:extLst>
              <a:ext uri="{FF2B5EF4-FFF2-40B4-BE49-F238E27FC236}">
                <a16:creationId xmlns:a16="http://schemas.microsoft.com/office/drawing/2014/main" id="{33538189-F4D4-9692-96C4-82C378D28325}"/>
              </a:ext>
            </a:extLst>
          </p:cNvPr>
          <p:cNvGrpSpPr/>
          <p:nvPr/>
        </p:nvGrpSpPr>
        <p:grpSpPr>
          <a:xfrm>
            <a:off x="3633939" y="1960227"/>
            <a:ext cx="5067764" cy="3211815"/>
            <a:chOff x="3633939" y="1960227"/>
            <a:chExt cx="5067764" cy="3211815"/>
          </a:xfrm>
        </p:grpSpPr>
        <p:sp>
          <p:nvSpPr>
            <p:cNvPr id="61449" name="HandleAppPaint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662177A3-1116-8399-16A4-1B52368F4E73}"/>
                </a:ext>
              </a:extLst>
            </p:cNvPr>
            <p:cNvSpPr/>
            <p:nvPr/>
          </p:nvSpPr>
          <p:spPr>
            <a:xfrm>
              <a:off x="8594335" y="507202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450" name="WindowAppPaint_" hidden="1">
              <a:extLst>
                <a:ext uri="{FF2B5EF4-FFF2-40B4-BE49-F238E27FC236}">
                  <a16:creationId xmlns:a16="http://schemas.microsoft.com/office/drawing/2014/main" id="{B852D49E-50FB-75F0-8CBB-5276DEE162B8}"/>
                </a:ext>
              </a:extLst>
            </p:cNvPr>
            <p:cNvSpPr/>
            <p:nvPr/>
          </p:nvSpPr>
          <p:spPr>
            <a:xfrm>
              <a:off x="3633939" y="1960227"/>
              <a:ext cx="4955268" cy="311180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50800" h="38100" prst="riblet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6000" b="0" i="0" u="none" strike="noStrike" kern="0" cap="none" spc="0" normalizeH="0" baseline="0" noProof="0" dirty="0">
                <a:ln w="38100">
                  <a:solidFill>
                    <a:srgbClr val="D40435"/>
                  </a:solidFill>
                </a:ln>
                <a:solidFill>
                  <a:prstClr val="black"/>
                </a:solidFill>
                <a:effectLst>
                  <a:glow rad="63500">
                    <a:srgbClr val="D40435"/>
                  </a:glo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1451" name="Shape6AppPaint_" hidden="1">
              <a:extLst>
                <a:ext uri="{FF2B5EF4-FFF2-40B4-BE49-F238E27FC236}">
                  <a16:creationId xmlns:a16="http://schemas.microsoft.com/office/drawing/2014/main" id="{42EA5A58-5AD0-C792-07B9-5609F91C1ABE}"/>
                </a:ext>
              </a:extLst>
            </p:cNvPr>
            <p:cNvGrpSpPr/>
            <p:nvPr/>
          </p:nvGrpSpPr>
          <p:grpSpPr>
            <a:xfrm>
              <a:off x="3634127" y="1961060"/>
              <a:ext cx="4116858" cy="3110969"/>
              <a:chOff x="5000936" y="507600"/>
              <a:chExt cx="4116858" cy="3110969"/>
            </a:xfrm>
          </p:grpSpPr>
          <p:sp>
            <p:nvSpPr>
              <p:cNvPr id="61460" name="Ristkülik 876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1006733-FCF0-239C-5C77-4AC85D83B3F2}"/>
                  </a:ext>
                </a:extLst>
              </p:cNvPr>
              <p:cNvSpPr/>
              <p:nvPr/>
            </p:nvSpPr>
            <p:spPr>
              <a:xfrm>
                <a:off x="500093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1" name="Ristkülik 876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75CAF86-2C15-2304-486D-3BE57924271A}"/>
                  </a:ext>
                </a:extLst>
              </p:cNvPr>
              <p:cNvSpPr/>
              <p:nvPr/>
            </p:nvSpPr>
            <p:spPr>
              <a:xfrm>
                <a:off x="519779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2" name="Ristkülik 876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2861C1-C2C0-435F-90E3-94F7C0A55BB6}"/>
                  </a:ext>
                </a:extLst>
              </p:cNvPr>
              <p:cNvSpPr/>
              <p:nvPr/>
            </p:nvSpPr>
            <p:spPr>
              <a:xfrm>
                <a:off x="539465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3" name="Ristkülik 876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43E8C59-F947-BF92-3A77-1E93D7408102}"/>
                  </a:ext>
                </a:extLst>
              </p:cNvPr>
              <p:cNvSpPr/>
              <p:nvPr/>
            </p:nvSpPr>
            <p:spPr>
              <a:xfrm>
                <a:off x="559151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4" name="Ristkülik 876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11DD1E-5E49-1F91-8DC3-0EF946486EBD}"/>
                  </a:ext>
                </a:extLst>
              </p:cNvPr>
              <p:cNvSpPr/>
              <p:nvPr/>
            </p:nvSpPr>
            <p:spPr>
              <a:xfrm>
                <a:off x="578381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5" name="Ristkülik 876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AFC05-F01A-D4CF-277A-E3F6EE41E7FE}"/>
                  </a:ext>
                </a:extLst>
              </p:cNvPr>
              <p:cNvSpPr/>
              <p:nvPr/>
            </p:nvSpPr>
            <p:spPr>
              <a:xfrm>
                <a:off x="598067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6" name="Ristkülik 876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E7C4F9-7786-580D-A779-CD3ECFD9FA0F}"/>
                  </a:ext>
                </a:extLst>
              </p:cNvPr>
              <p:cNvSpPr/>
              <p:nvPr/>
            </p:nvSpPr>
            <p:spPr>
              <a:xfrm>
                <a:off x="617753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7" name="Ristkülik 876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5EFA75-C676-997A-428C-CA653F9C4772}"/>
                  </a:ext>
                </a:extLst>
              </p:cNvPr>
              <p:cNvSpPr/>
              <p:nvPr/>
            </p:nvSpPr>
            <p:spPr>
              <a:xfrm>
                <a:off x="637439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8" name="Ristkülik 876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D99437-4A41-35F6-8E07-8831A7B4042C}"/>
                  </a:ext>
                </a:extLst>
              </p:cNvPr>
              <p:cNvSpPr/>
              <p:nvPr/>
            </p:nvSpPr>
            <p:spPr>
              <a:xfrm>
                <a:off x="656669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69" name="Ristkülik 876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39DFA9-C890-0DE6-9391-783580549371}"/>
                  </a:ext>
                </a:extLst>
              </p:cNvPr>
              <p:cNvSpPr/>
              <p:nvPr/>
            </p:nvSpPr>
            <p:spPr>
              <a:xfrm>
                <a:off x="676355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0" name="Ristkülik 876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4969CFF-2A34-583E-2F95-D7379585CA09}"/>
                  </a:ext>
                </a:extLst>
              </p:cNvPr>
              <p:cNvSpPr/>
              <p:nvPr/>
            </p:nvSpPr>
            <p:spPr>
              <a:xfrm>
                <a:off x="696041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1" name="Ristkülik 876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24EFDD7-2CEA-BF21-1CF2-45F23F5DC862}"/>
                  </a:ext>
                </a:extLst>
              </p:cNvPr>
              <p:cNvSpPr/>
              <p:nvPr/>
            </p:nvSpPr>
            <p:spPr>
              <a:xfrm>
                <a:off x="715727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2" name="Ristkülik 876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57AE378-95E8-658C-5ED6-8087FC8F54A6}"/>
                  </a:ext>
                </a:extLst>
              </p:cNvPr>
              <p:cNvSpPr/>
              <p:nvPr/>
            </p:nvSpPr>
            <p:spPr>
              <a:xfrm>
                <a:off x="7349576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3" name="Ristkülik 876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3D90F82-16DE-CA35-157D-46694D4AF7C5}"/>
                  </a:ext>
                </a:extLst>
              </p:cNvPr>
              <p:cNvSpPr/>
              <p:nvPr/>
            </p:nvSpPr>
            <p:spPr>
              <a:xfrm>
                <a:off x="7546434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4" name="Ristkülik 876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433E0C-F418-3A59-E15D-2D5D57C1ABB1}"/>
                  </a:ext>
                </a:extLst>
              </p:cNvPr>
              <p:cNvSpPr/>
              <p:nvPr/>
            </p:nvSpPr>
            <p:spPr>
              <a:xfrm>
                <a:off x="774329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5" name="Ristkülik 876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2896A9-CCCD-2422-32C1-E415168BC3E6}"/>
                  </a:ext>
                </a:extLst>
              </p:cNvPr>
              <p:cNvSpPr/>
              <p:nvPr/>
            </p:nvSpPr>
            <p:spPr>
              <a:xfrm>
                <a:off x="7940150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6" name="Ristkülik 876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7A17047-D393-16E3-74BD-312E1ADDEA94}"/>
                  </a:ext>
                </a:extLst>
              </p:cNvPr>
              <p:cNvSpPr/>
              <p:nvPr/>
            </p:nvSpPr>
            <p:spPr>
              <a:xfrm>
                <a:off x="8136495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7" name="Ristkülik 876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4496AF8-99D6-7DE7-E959-D30716EC871C}"/>
                  </a:ext>
                </a:extLst>
              </p:cNvPr>
              <p:cNvSpPr/>
              <p:nvPr/>
            </p:nvSpPr>
            <p:spPr>
              <a:xfrm>
                <a:off x="8333353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8" name="Ristkülik 876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4B2D6D-1F30-9B6B-BD48-D964D8399D89}"/>
                  </a:ext>
                </a:extLst>
              </p:cNvPr>
              <p:cNvSpPr/>
              <p:nvPr/>
            </p:nvSpPr>
            <p:spPr>
              <a:xfrm>
                <a:off x="8525659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79" name="Ristkülik 876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AE220A3-8F65-C1D0-0AE8-CA79674CC468}"/>
                  </a:ext>
                </a:extLst>
              </p:cNvPr>
              <p:cNvSpPr/>
              <p:nvPr/>
            </p:nvSpPr>
            <p:spPr>
              <a:xfrm>
                <a:off x="8722517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0" name="Ristkülik 876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E4B2C6-3291-2502-242C-F8D6FB0CFA14}"/>
                  </a:ext>
                </a:extLst>
              </p:cNvPr>
              <p:cNvSpPr/>
              <p:nvPr/>
            </p:nvSpPr>
            <p:spPr>
              <a:xfrm>
                <a:off x="8918862" y="50760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1" name="Ristkülik 876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51AA7D-085D-1F27-9140-0F6040C512AE}"/>
                  </a:ext>
                </a:extLst>
              </p:cNvPr>
              <p:cNvSpPr/>
              <p:nvPr/>
            </p:nvSpPr>
            <p:spPr>
              <a:xfrm>
                <a:off x="500093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2" name="Ristkülik 876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0394FB8-3A9D-DE47-B858-3042A31F0E74}"/>
                  </a:ext>
                </a:extLst>
              </p:cNvPr>
              <p:cNvSpPr/>
              <p:nvPr/>
            </p:nvSpPr>
            <p:spPr>
              <a:xfrm>
                <a:off x="519779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3" name="Ristkülik 876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3F4C99-B5F0-DD88-9B43-EB92992FC72D}"/>
                  </a:ext>
                </a:extLst>
              </p:cNvPr>
              <p:cNvSpPr/>
              <p:nvPr/>
            </p:nvSpPr>
            <p:spPr>
              <a:xfrm>
                <a:off x="539465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4" name="Ristkülik 876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5292AC9-63CE-4334-EF17-08FCEFF0CED4}"/>
                  </a:ext>
                </a:extLst>
              </p:cNvPr>
              <p:cNvSpPr/>
              <p:nvPr/>
            </p:nvSpPr>
            <p:spPr>
              <a:xfrm>
                <a:off x="559151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5" name="Ristkülik 876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475EC8-8302-FD28-37BC-22C74EB20A95}"/>
                  </a:ext>
                </a:extLst>
              </p:cNvPr>
              <p:cNvSpPr/>
              <p:nvPr/>
            </p:nvSpPr>
            <p:spPr>
              <a:xfrm>
                <a:off x="578381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486" name="Ristkülik 876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79D033-F6F2-09C8-30E9-4B2A49FF0958}"/>
                  </a:ext>
                </a:extLst>
              </p:cNvPr>
              <p:cNvSpPr/>
              <p:nvPr/>
            </p:nvSpPr>
            <p:spPr>
              <a:xfrm>
                <a:off x="598067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0" name="Ristkülik 876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3B81EB2-92F5-8C54-9422-47A48786FA59}"/>
                  </a:ext>
                </a:extLst>
              </p:cNvPr>
              <p:cNvSpPr/>
              <p:nvPr/>
            </p:nvSpPr>
            <p:spPr>
              <a:xfrm>
                <a:off x="617753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1" name="Ristkülik 876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554CBF-D41E-0018-1CDA-12C7E9500933}"/>
                  </a:ext>
                </a:extLst>
              </p:cNvPr>
              <p:cNvSpPr/>
              <p:nvPr/>
            </p:nvSpPr>
            <p:spPr>
              <a:xfrm>
                <a:off x="637439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2" name="Ristkülik 876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BA5A84B-8E93-827B-CF21-682819536544}"/>
                  </a:ext>
                </a:extLst>
              </p:cNvPr>
              <p:cNvSpPr/>
              <p:nvPr/>
            </p:nvSpPr>
            <p:spPr>
              <a:xfrm>
                <a:off x="656669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3" name="Ristkülik 876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650CF0E-08BE-38E4-F61C-B70B13CE9DEF}"/>
                  </a:ext>
                </a:extLst>
              </p:cNvPr>
              <p:cNvSpPr/>
              <p:nvPr/>
            </p:nvSpPr>
            <p:spPr>
              <a:xfrm>
                <a:off x="676355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4" name="Ristkülik 876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D60EAD-2F44-F9EB-FC2E-B8A815C43630}"/>
                  </a:ext>
                </a:extLst>
              </p:cNvPr>
              <p:cNvSpPr/>
              <p:nvPr/>
            </p:nvSpPr>
            <p:spPr>
              <a:xfrm>
                <a:off x="696041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5" name="Ristkülik 876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C112B3-1C05-A6E4-92D1-CB70EF568142}"/>
                  </a:ext>
                </a:extLst>
              </p:cNvPr>
              <p:cNvSpPr/>
              <p:nvPr/>
            </p:nvSpPr>
            <p:spPr>
              <a:xfrm>
                <a:off x="715727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6" name="Ristkülik 876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3C0662-FF32-80A6-AD22-ADA9A6BB9567}"/>
                  </a:ext>
                </a:extLst>
              </p:cNvPr>
              <p:cNvSpPr/>
              <p:nvPr/>
            </p:nvSpPr>
            <p:spPr>
              <a:xfrm>
                <a:off x="7349576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7" name="Ristkülik 876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8621D71-7B2F-3B7D-B728-EF5D96045646}"/>
                  </a:ext>
                </a:extLst>
              </p:cNvPr>
              <p:cNvSpPr/>
              <p:nvPr/>
            </p:nvSpPr>
            <p:spPr>
              <a:xfrm>
                <a:off x="7546434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8" name="Ristkülik 876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2446D6-FD3D-207D-CB16-7BCD4F6CB294}"/>
                  </a:ext>
                </a:extLst>
              </p:cNvPr>
              <p:cNvSpPr/>
              <p:nvPr/>
            </p:nvSpPr>
            <p:spPr>
              <a:xfrm>
                <a:off x="774329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69" name="Ristkülik 876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FDE8D8-6132-6F91-1969-B63A44E4F757}"/>
                  </a:ext>
                </a:extLst>
              </p:cNvPr>
              <p:cNvSpPr/>
              <p:nvPr/>
            </p:nvSpPr>
            <p:spPr>
              <a:xfrm>
                <a:off x="7940150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0" name="Ristkülik 877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0760B3-1BE6-AEAC-AF3E-B869375856DA}"/>
                  </a:ext>
                </a:extLst>
              </p:cNvPr>
              <p:cNvSpPr/>
              <p:nvPr/>
            </p:nvSpPr>
            <p:spPr>
              <a:xfrm>
                <a:off x="8136495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1" name="Ristkülik 877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1DA057-59B9-AF22-7A78-A205D14DF0B1}"/>
                  </a:ext>
                </a:extLst>
              </p:cNvPr>
              <p:cNvSpPr/>
              <p:nvPr/>
            </p:nvSpPr>
            <p:spPr>
              <a:xfrm>
                <a:off x="8333353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2" name="Ristkülik 877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35E7C1-CDBC-EF3C-2414-98F6CC56CED5}"/>
                  </a:ext>
                </a:extLst>
              </p:cNvPr>
              <p:cNvSpPr/>
              <p:nvPr/>
            </p:nvSpPr>
            <p:spPr>
              <a:xfrm>
                <a:off x="8525659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3" name="Ristkülik 877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11A3E90-7876-F562-7989-9EB9CB2AC314}"/>
                  </a:ext>
                </a:extLst>
              </p:cNvPr>
              <p:cNvSpPr/>
              <p:nvPr/>
            </p:nvSpPr>
            <p:spPr>
              <a:xfrm>
                <a:off x="8722517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8974" name="Ristkülik 877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CB0182-70BB-B338-DEE8-F128F6B1DC29}"/>
                  </a:ext>
                </a:extLst>
              </p:cNvPr>
              <p:cNvSpPr/>
              <p:nvPr/>
            </p:nvSpPr>
            <p:spPr>
              <a:xfrm>
                <a:off x="8918862" y="69881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7" name="Ristkülik 877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D80ACDF-7BE1-533F-1A22-7E7D3D9902B0}"/>
                  </a:ext>
                </a:extLst>
              </p:cNvPr>
              <p:cNvSpPr/>
              <p:nvPr/>
            </p:nvSpPr>
            <p:spPr>
              <a:xfrm>
                <a:off x="500136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8" name="Ristkülik 877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9AFC483-D524-95D7-3BC1-C757995E3F3F}"/>
                  </a:ext>
                </a:extLst>
              </p:cNvPr>
              <p:cNvSpPr/>
              <p:nvPr/>
            </p:nvSpPr>
            <p:spPr>
              <a:xfrm>
                <a:off x="519821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19" name="Ristkülik 877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9B2473B-95A1-C5A5-B454-955E7C4F8D83}"/>
                  </a:ext>
                </a:extLst>
              </p:cNvPr>
              <p:cNvSpPr/>
              <p:nvPr/>
            </p:nvSpPr>
            <p:spPr>
              <a:xfrm>
                <a:off x="539507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0" name="Ristkülik 877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ECAFB8-DC3E-054C-E0BA-3854D90CFA26}"/>
                  </a:ext>
                </a:extLst>
              </p:cNvPr>
              <p:cNvSpPr/>
              <p:nvPr/>
            </p:nvSpPr>
            <p:spPr>
              <a:xfrm>
                <a:off x="559193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1" name="Ristkülik 877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BE7666-16A7-3909-AAFA-2BCEF6069FF0}"/>
                  </a:ext>
                </a:extLst>
              </p:cNvPr>
              <p:cNvSpPr/>
              <p:nvPr/>
            </p:nvSpPr>
            <p:spPr>
              <a:xfrm>
                <a:off x="578424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2" name="Ristkülik 877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71B22E-2C12-ADA0-8A53-B3481B641939}"/>
                  </a:ext>
                </a:extLst>
              </p:cNvPr>
              <p:cNvSpPr/>
              <p:nvPr/>
            </p:nvSpPr>
            <p:spPr>
              <a:xfrm>
                <a:off x="598109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89023" name="Ristkülik 877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119A3C-7702-A084-4C81-DDF980C66C6B}"/>
                  </a:ext>
                </a:extLst>
              </p:cNvPr>
              <p:cNvSpPr/>
              <p:nvPr/>
            </p:nvSpPr>
            <p:spPr>
              <a:xfrm>
                <a:off x="617795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2" name="Ristkülik 877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999778E-A36D-2E7A-924B-AC058D559D14}"/>
                  </a:ext>
                </a:extLst>
              </p:cNvPr>
              <p:cNvSpPr/>
              <p:nvPr/>
            </p:nvSpPr>
            <p:spPr>
              <a:xfrm>
                <a:off x="637481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3" name="Ristkülik 877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DDC9C6-5ABD-80C3-D888-97932D888298}"/>
                  </a:ext>
                </a:extLst>
              </p:cNvPr>
              <p:cNvSpPr/>
              <p:nvPr/>
            </p:nvSpPr>
            <p:spPr>
              <a:xfrm>
                <a:off x="656712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4" name="Ristkülik 877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BD6DF4-CFA9-56A0-B522-059CE7E18303}"/>
                  </a:ext>
                </a:extLst>
              </p:cNvPr>
              <p:cNvSpPr/>
              <p:nvPr/>
            </p:nvSpPr>
            <p:spPr>
              <a:xfrm>
                <a:off x="676397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5" name="Ristkülik 877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DA4EDD-4DCC-FCB1-2CF7-09CBBD562548}"/>
                  </a:ext>
                </a:extLst>
              </p:cNvPr>
              <p:cNvSpPr/>
              <p:nvPr/>
            </p:nvSpPr>
            <p:spPr>
              <a:xfrm>
                <a:off x="696083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6" name="Ristkülik 877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ECEA35-5606-9438-AFC3-39C650C187D3}"/>
                  </a:ext>
                </a:extLst>
              </p:cNvPr>
              <p:cNvSpPr/>
              <p:nvPr/>
            </p:nvSpPr>
            <p:spPr>
              <a:xfrm>
                <a:off x="715769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7" name="Ristkülik 877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299817-674E-CFC8-49A0-E079775DC3CC}"/>
                  </a:ext>
                </a:extLst>
              </p:cNvPr>
              <p:cNvSpPr/>
              <p:nvPr/>
            </p:nvSpPr>
            <p:spPr>
              <a:xfrm>
                <a:off x="7350000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8" name="Ristkülik 877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2615CF-7332-8DB3-9C54-73BB26B2ED2E}"/>
                  </a:ext>
                </a:extLst>
              </p:cNvPr>
              <p:cNvSpPr/>
              <p:nvPr/>
            </p:nvSpPr>
            <p:spPr>
              <a:xfrm>
                <a:off x="7546858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199" name="Ristkülik 877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48F4FF-23F7-9A26-9239-50294AF143BE}"/>
                  </a:ext>
                </a:extLst>
              </p:cNvPr>
              <p:cNvSpPr/>
              <p:nvPr/>
            </p:nvSpPr>
            <p:spPr>
              <a:xfrm>
                <a:off x="774371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0" name="Ristkülik 877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AFA15A-3491-7008-9047-209A38830415}"/>
                  </a:ext>
                </a:extLst>
              </p:cNvPr>
              <p:cNvSpPr/>
              <p:nvPr/>
            </p:nvSpPr>
            <p:spPr>
              <a:xfrm>
                <a:off x="7940574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1" name="Ristkülik 877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0197619-979A-5166-6B06-B4FA45AAEEB7}"/>
                  </a:ext>
                </a:extLst>
              </p:cNvPr>
              <p:cNvSpPr/>
              <p:nvPr/>
            </p:nvSpPr>
            <p:spPr>
              <a:xfrm>
                <a:off x="8136919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2" name="Ristkülik 877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9B68F8-CBB7-C493-D0B4-8501C1176A72}"/>
                  </a:ext>
                </a:extLst>
              </p:cNvPr>
              <p:cNvSpPr/>
              <p:nvPr/>
            </p:nvSpPr>
            <p:spPr>
              <a:xfrm>
                <a:off x="8333777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3" name="Ristkülik 877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6B349E-7C8E-2BF0-BB37-23A14DC9C3C9}"/>
                  </a:ext>
                </a:extLst>
              </p:cNvPr>
              <p:cNvSpPr/>
              <p:nvPr/>
            </p:nvSpPr>
            <p:spPr>
              <a:xfrm>
                <a:off x="8526083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4" name="Ristkülik 877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5F9B57-B4F9-F7AA-70C0-A4BFA9EE5A8B}"/>
                  </a:ext>
                </a:extLst>
              </p:cNvPr>
              <p:cNvSpPr/>
              <p:nvPr/>
            </p:nvSpPr>
            <p:spPr>
              <a:xfrm>
                <a:off x="8722941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5" name="Ristkülik 877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B4B927-0E38-E17D-2CA1-1FE7A3120646}"/>
                  </a:ext>
                </a:extLst>
              </p:cNvPr>
              <p:cNvSpPr/>
              <p:nvPr/>
            </p:nvSpPr>
            <p:spPr>
              <a:xfrm>
                <a:off x="8919286" y="89476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6" name="Ristkülik 877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F78CA1-7607-2954-F724-510BFD8C733C}"/>
                  </a:ext>
                </a:extLst>
              </p:cNvPr>
              <p:cNvSpPr/>
              <p:nvPr/>
            </p:nvSpPr>
            <p:spPr>
              <a:xfrm>
                <a:off x="500093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7" name="Ristkülik 877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92EF269-1F34-7765-A669-D2EF9F334307}"/>
                  </a:ext>
                </a:extLst>
              </p:cNvPr>
              <p:cNvSpPr/>
              <p:nvPr/>
            </p:nvSpPr>
            <p:spPr>
              <a:xfrm>
                <a:off x="519779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8" name="Ristkülik 877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D9393A-9C40-4880-2AFD-2CBC29FCDE54}"/>
                  </a:ext>
                </a:extLst>
              </p:cNvPr>
              <p:cNvSpPr/>
              <p:nvPr/>
            </p:nvSpPr>
            <p:spPr>
              <a:xfrm>
                <a:off x="539465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09" name="Ristkülik 877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06045-8718-1CDB-6CAB-1535734E678C}"/>
                  </a:ext>
                </a:extLst>
              </p:cNvPr>
              <p:cNvSpPr/>
              <p:nvPr/>
            </p:nvSpPr>
            <p:spPr>
              <a:xfrm>
                <a:off x="559151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0" name="Ristkülik 877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6DAC0E0-0395-4B5B-722F-689879B9A900}"/>
                  </a:ext>
                </a:extLst>
              </p:cNvPr>
              <p:cNvSpPr/>
              <p:nvPr/>
            </p:nvSpPr>
            <p:spPr>
              <a:xfrm>
                <a:off x="578381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1" name="Ristkülik 877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06CDAF-934B-1A32-0667-A2C97653D51F}"/>
                  </a:ext>
                </a:extLst>
              </p:cNvPr>
              <p:cNvSpPr/>
              <p:nvPr/>
            </p:nvSpPr>
            <p:spPr>
              <a:xfrm>
                <a:off x="598067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2" name="Ristkülik 877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E2FDC-7178-B649-FB49-4C14EFFBC290}"/>
                  </a:ext>
                </a:extLst>
              </p:cNvPr>
              <p:cNvSpPr/>
              <p:nvPr/>
            </p:nvSpPr>
            <p:spPr>
              <a:xfrm>
                <a:off x="617753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3" name="Ristkülik 877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A063B79-5D6E-8336-0EFC-C62807F00488}"/>
                  </a:ext>
                </a:extLst>
              </p:cNvPr>
              <p:cNvSpPr/>
              <p:nvPr/>
            </p:nvSpPr>
            <p:spPr>
              <a:xfrm>
                <a:off x="637439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4" name="Ristkülik 877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A749E9A-24A3-82B8-B587-FCF285D699BF}"/>
                  </a:ext>
                </a:extLst>
              </p:cNvPr>
              <p:cNvSpPr/>
              <p:nvPr/>
            </p:nvSpPr>
            <p:spPr>
              <a:xfrm>
                <a:off x="656669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5" name="Ristkülik 877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A2DDCF-5002-9C51-192B-41984AC6DF89}"/>
                  </a:ext>
                </a:extLst>
              </p:cNvPr>
              <p:cNvSpPr/>
              <p:nvPr/>
            </p:nvSpPr>
            <p:spPr>
              <a:xfrm>
                <a:off x="676355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6" name="Ristkülik 877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B89BA-B773-5813-7FD6-2184E2D13D40}"/>
                  </a:ext>
                </a:extLst>
              </p:cNvPr>
              <p:cNvSpPr/>
              <p:nvPr/>
            </p:nvSpPr>
            <p:spPr>
              <a:xfrm>
                <a:off x="696041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7" name="Ristkülik 877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50EE14-A109-6A0E-FE53-96746F931A37}"/>
                  </a:ext>
                </a:extLst>
              </p:cNvPr>
              <p:cNvSpPr/>
              <p:nvPr/>
            </p:nvSpPr>
            <p:spPr>
              <a:xfrm>
                <a:off x="715727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8" name="Ristkülik 877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8A230E-30BB-5E26-9CB8-1AD9BDF02D1F}"/>
                  </a:ext>
                </a:extLst>
              </p:cNvPr>
              <p:cNvSpPr/>
              <p:nvPr/>
            </p:nvSpPr>
            <p:spPr>
              <a:xfrm>
                <a:off x="7349576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19" name="Ristkülik 877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FD600B-3335-B025-6B01-2FE175882138}"/>
                  </a:ext>
                </a:extLst>
              </p:cNvPr>
              <p:cNvSpPr/>
              <p:nvPr/>
            </p:nvSpPr>
            <p:spPr>
              <a:xfrm>
                <a:off x="7546434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0" name="Ristkülik 877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E4D92A-3DF8-3213-7483-AEF30AC66B14}"/>
                  </a:ext>
                </a:extLst>
              </p:cNvPr>
              <p:cNvSpPr/>
              <p:nvPr/>
            </p:nvSpPr>
            <p:spPr>
              <a:xfrm>
                <a:off x="774329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1" name="Ristkülik 877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4C6F9E-D0FF-C2B1-64A2-96FD4FFCA803}"/>
                  </a:ext>
                </a:extLst>
              </p:cNvPr>
              <p:cNvSpPr/>
              <p:nvPr/>
            </p:nvSpPr>
            <p:spPr>
              <a:xfrm>
                <a:off x="7940150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2" name="Ristkülik 877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031AD4-EC74-BB3A-8546-78806166F1F4}"/>
                  </a:ext>
                </a:extLst>
              </p:cNvPr>
              <p:cNvSpPr/>
              <p:nvPr/>
            </p:nvSpPr>
            <p:spPr>
              <a:xfrm>
                <a:off x="8136495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3" name="Ristkülik 877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40B409-8DDA-C7AD-0582-4EE6C52FB9EA}"/>
                  </a:ext>
                </a:extLst>
              </p:cNvPr>
              <p:cNvSpPr/>
              <p:nvPr/>
            </p:nvSpPr>
            <p:spPr>
              <a:xfrm>
                <a:off x="8333353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4" name="Ristkülik 877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A32249B-4D41-724B-98A6-EA3033553741}"/>
                  </a:ext>
                </a:extLst>
              </p:cNvPr>
              <p:cNvSpPr/>
              <p:nvPr/>
            </p:nvSpPr>
            <p:spPr>
              <a:xfrm>
                <a:off x="8525659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5" name="Ristkülik 877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C2AAEA-5F7B-115A-093A-BA73816F92B7}"/>
                  </a:ext>
                </a:extLst>
              </p:cNvPr>
              <p:cNvSpPr/>
              <p:nvPr/>
            </p:nvSpPr>
            <p:spPr>
              <a:xfrm>
                <a:off x="8722517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6" name="Ristkülik 877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3975F50-DA75-1F3D-13C5-51C9C6B82739}"/>
                  </a:ext>
                </a:extLst>
              </p:cNvPr>
              <p:cNvSpPr/>
              <p:nvPr/>
            </p:nvSpPr>
            <p:spPr>
              <a:xfrm>
                <a:off x="8918862" y="109174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7" name="Ristkülik 877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EC97B8A-BE16-FC1F-8772-669CFBC4C441}"/>
                  </a:ext>
                </a:extLst>
              </p:cNvPr>
              <p:cNvSpPr/>
              <p:nvPr/>
            </p:nvSpPr>
            <p:spPr>
              <a:xfrm>
                <a:off x="500093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8" name="Ristkülik 877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1024E9-EB08-0CBF-DC67-A5175F7837F5}"/>
                  </a:ext>
                </a:extLst>
              </p:cNvPr>
              <p:cNvSpPr/>
              <p:nvPr/>
            </p:nvSpPr>
            <p:spPr>
              <a:xfrm>
                <a:off x="519779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29" name="Ristkülik 877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7D891B-F1A6-E47B-EFAE-E0147448423E}"/>
                  </a:ext>
                </a:extLst>
              </p:cNvPr>
              <p:cNvSpPr/>
              <p:nvPr/>
            </p:nvSpPr>
            <p:spPr>
              <a:xfrm>
                <a:off x="539465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0" name="Ristkülik 877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7814920-E9D7-2DBB-F9B1-E988123DA31C}"/>
                  </a:ext>
                </a:extLst>
              </p:cNvPr>
              <p:cNvSpPr/>
              <p:nvPr/>
            </p:nvSpPr>
            <p:spPr>
              <a:xfrm>
                <a:off x="559151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1" name="Ristkülik 877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0EBFA9-DCD6-D937-2436-9D7DC1039AF5}"/>
                  </a:ext>
                </a:extLst>
              </p:cNvPr>
              <p:cNvSpPr/>
              <p:nvPr/>
            </p:nvSpPr>
            <p:spPr>
              <a:xfrm>
                <a:off x="578381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2" name="Ristkülik 877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8E9790-76DE-F990-89D0-215478C7BAAB}"/>
                  </a:ext>
                </a:extLst>
              </p:cNvPr>
              <p:cNvSpPr/>
              <p:nvPr/>
            </p:nvSpPr>
            <p:spPr>
              <a:xfrm>
                <a:off x="598067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3" name="Ristkülik 877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84D72A3-AB79-87A5-C427-3CE335E3D18E}"/>
                  </a:ext>
                </a:extLst>
              </p:cNvPr>
              <p:cNvSpPr/>
              <p:nvPr/>
            </p:nvSpPr>
            <p:spPr>
              <a:xfrm>
                <a:off x="617753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4" name="Ristkülik 877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4FB7B-885A-ABFE-EAF5-A08774F0B3C0}"/>
                  </a:ext>
                </a:extLst>
              </p:cNvPr>
              <p:cNvSpPr/>
              <p:nvPr/>
            </p:nvSpPr>
            <p:spPr>
              <a:xfrm>
                <a:off x="637439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5" name="Ristkülik 877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C6FB266-B4B0-A62A-B390-94DADA943699}"/>
                  </a:ext>
                </a:extLst>
              </p:cNvPr>
              <p:cNvSpPr/>
              <p:nvPr/>
            </p:nvSpPr>
            <p:spPr>
              <a:xfrm>
                <a:off x="656669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6" name="Ristkülik 877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0050DA3-6032-D6D7-70D5-43B694FB1747}"/>
                  </a:ext>
                </a:extLst>
              </p:cNvPr>
              <p:cNvSpPr/>
              <p:nvPr/>
            </p:nvSpPr>
            <p:spPr>
              <a:xfrm>
                <a:off x="676355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7" name="Ristkülik 877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6FD037-16EC-F06C-A63D-171DD5231FA2}"/>
                  </a:ext>
                </a:extLst>
              </p:cNvPr>
              <p:cNvSpPr/>
              <p:nvPr/>
            </p:nvSpPr>
            <p:spPr>
              <a:xfrm>
                <a:off x="696041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8" name="Ristkülik 877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4CD6163-3AD0-FFB8-C600-F71960DB439D}"/>
                  </a:ext>
                </a:extLst>
              </p:cNvPr>
              <p:cNvSpPr/>
              <p:nvPr/>
            </p:nvSpPr>
            <p:spPr>
              <a:xfrm>
                <a:off x="715727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39" name="Ristkülik 877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062D52-A7F7-FD84-0E9E-4114E27BBFD1}"/>
                  </a:ext>
                </a:extLst>
              </p:cNvPr>
              <p:cNvSpPr/>
              <p:nvPr/>
            </p:nvSpPr>
            <p:spPr>
              <a:xfrm>
                <a:off x="7349576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0" name="Ristkülik 877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2ECA96-0C6D-E4F1-F573-DB262C93A500}"/>
                  </a:ext>
                </a:extLst>
              </p:cNvPr>
              <p:cNvSpPr/>
              <p:nvPr/>
            </p:nvSpPr>
            <p:spPr>
              <a:xfrm>
                <a:off x="7546434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1" name="Ristkülik 877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BA0043-F126-6C4D-3553-6FF3766A41CF}"/>
                  </a:ext>
                </a:extLst>
              </p:cNvPr>
              <p:cNvSpPr/>
              <p:nvPr/>
            </p:nvSpPr>
            <p:spPr>
              <a:xfrm>
                <a:off x="774329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2" name="Ristkülik 877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718161-B617-6A2C-E235-050CD7DACB45}"/>
                  </a:ext>
                </a:extLst>
              </p:cNvPr>
              <p:cNvSpPr/>
              <p:nvPr/>
            </p:nvSpPr>
            <p:spPr>
              <a:xfrm>
                <a:off x="7940150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3" name="Ristkülik 877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D5E0226-A446-097E-649E-6DF6A5A5AB2E}"/>
                  </a:ext>
                </a:extLst>
              </p:cNvPr>
              <p:cNvSpPr/>
              <p:nvPr/>
            </p:nvSpPr>
            <p:spPr>
              <a:xfrm>
                <a:off x="8136495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4" name="Ristkülik 877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501DA8-F195-7E4C-4033-368CD430F7FA}"/>
                  </a:ext>
                </a:extLst>
              </p:cNvPr>
              <p:cNvSpPr/>
              <p:nvPr/>
            </p:nvSpPr>
            <p:spPr>
              <a:xfrm>
                <a:off x="8333353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5" name="Ristkülik 877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B1D520D-D453-C86F-AF7C-96E1541DB6AD}"/>
                  </a:ext>
                </a:extLst>
              </p:cNvPr>
              <p:cNvSpPr/>
              <p:nvPr/>
            </p:nvSpPr>
            <p:spPr>
              <a:xfrm>
                <a:off x="8525659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6" name="Ristkülik 877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7A48D91-78EF-CAE5-EA98-F45A9EB2A9AB}"/>
                  </a:ext>
                </a:extLst>
              </p:cNvPr>
              <p:cNvSpPr/>
              <p:nvPr/>
            </p:nvSpPr>
            <p:spPr>
              <a:xfrm>
                <a:off x="8722517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7" name="Ristkülik 877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7A39214-4D02-80E4-9E3C-8B0A5A72C0AF}"/>
                  </a:ext>
                </a:extLst>
              </p:cNvPr>
              <p:cNvSpPr/>
              <p:nvPr/>
            </p:nvSpPr>
            <p:spPr>
              <a:xfrm>
                <a:off x="8918862" y="1282958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8" name="Ristkülik 877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EA549-2B6F-07C3-A06E-C323F289C4A8}"/>
                  </a:ext>
                </a:extLst>
              </p:cNvPr>
              <p:cNvSpPr/>
              <p:nvPr/>
            </p:nvSpPr>
            <p:spPr>
              <a:xfrm>
                <a:off x="500136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49" name="Ristkülik 877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F3B804-FF0C-A767-AE32-AB54F3A07F77}"/>
                  </a:ext>
                </a:extLst>
              </p:cNvPr>
              <p:cNvSpPr/>
              <p:nvPr/>
            </p:nvSpPr>
            <p:spPr>
              <a:xfrm>
                <a:off x="519821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4250" name="Ristkülik 877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F1F32C-6F02-D638-6DEE-0C64CDA06363}"/>
                  </a:ext>
                </a:extLst>
              </p:cNvPr>
              <p:cNvSpPr/>
              <p:nvPr/>
            </p:nvSpPr>
            <p:spPr>
              <a:xfrm>
                <a:off x="539507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6" name="Ristkülik 877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60A213-D62D-924F-4E9A-248603B0410A}"/>
                  </a:ext>
                </a:extLst>
              </p:cNvPr>
              <p:cNvSpPr/>
              <p:nvPr/>
            </p:nvSpPr>
            <p:spPr>
              <a:xfrm>
                <a:off x="559193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7" name="Ristkülik 877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C1C8A78-64E7-FC08-5ED2-A635AD27E5AA}"/>
                  </a:ext>
                </a:extLst>
              </p:cNvPr>
              <p:cNvSpPr/>
              <p:nvPr/>
            </p:nvSpPr>
            <p:spPr>
              <a:xfrm>
                <a:off x="578424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8" name="Ristkülik 877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AE9F4C-4CB4-8C41-793B-4D60138D819C}"/>
                  </a:ext>
                </a:extLst>
              </p:cNvPr>
              <p:cNvSpPr/>
              <p:nvPr/>
            </p:nvSpPr>
            <p:spPr>
              <a:xfrm>
                <a:off x="598109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79" name="Ristkülik 877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523E0C-123F-BDD0-EFEC-C53B6EE1DBFC}"/>
                  </a:ext>
                </a:extLst>
              </p:cNvPr>
              <p:cNvSpPr/>
              <p:nvPr/>
            </p:nvSpPr>
            <p:spPr>
              <a:xfrm>
                <a:off x="617795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0" name="Ristkülik 877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051472-A009-54F3-C618-8AC66BE97885}"/>
                  </a:ext>
                </a:extLst>
              </p:cNvPr>
              <p:cNvSpPr/>
              <p:nvPr/>
            </p:nvSpPr>
            <p:spPr>
              <a:xfrm>
                <a:off x="637481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1" name="Ristkülik 877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C1B88-950B-EF89-C62E-7E4BA60A88B7}"/>
                  </a:ext>
                </a:extLst>
              </p:cNvPr>
              <p:cNvSpPr/>
              <p:nvPr/>
            </p:nvSpPr>
            <p:spPr>
              <a:xfrm>
                <a:off x="656712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2" name="Ristkülik 877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294A864-C2EC-1258-F9A5-7FD7F6BB1128}"/>
                  </a:ext>
                </a:extLst>
              </p:cNvPr>
              <p:cNvSpPr/>
              <p:nvPr/>
            </p:nvSpPr>
            <p:spPr>
              <a:xfrm>
                <a:off x="676397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3" name="Ristkülik 877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26E11D-CC3F-AB36-4D59-D99F7E7DE836}"/>
                  </a:ext>
                </a:extLst>
              </p:cNvPr>
              <p:cNvSpPr/>
              <p:nvPr/>
            </p:nvSpPr>
            <p:spPr>
              <a:xfrm>
                <a:off x="696083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4" name="Ristkülik 877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2CD7A7-E94A-DD12-E6DC-8BA208CBE0E5}"/>
                  </a:ext>
                </a:extLst>
              </p:cNvPr>
              <p:cNvSpPr/>
              <p:nvPr/>
            </p:nvSpPr>
            <p:spPr>
              <a:xfrm>
                <a:off x="715769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5" name="Ristkülik 877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618FF2-8139-CF57-3033-0F0C1CF88F3F}"/>
                  </a:ext>
                </a:extLst>
              </p:cNvPr>
              <p:cNvSpPr/>
              <p:nvPr/>
            </p:nvSpPr>
            <p:spPr>
              <a:xfrm>
                <a:off x="7350000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86" name="Ristkülik 877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9962E2-2F5C-3368-49DB-A2073748B404}"/>
                  </a:ext>
                </a:extLst>
              </p:cNvPr>
              <p:cNvSpPr/>
              <p:nvPr/>
            </p:nvSpPr>
            <p:spPr>
              <a:xfrm>
                <a:off x="7546858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8" name="Ristkülik 877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A94BB-2A41-D228-F856-AEB327618A1D}"/>
                  </a:ext>
                </a:extLst>
              </p:cNvPr>
              <p:cNvSpPr/>
              <p:nvPr/>
            </p:nvSpPr>
            <p:spPr>
              <a:xfrm>
                <a:off x="774371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799" name="Ristkülik 877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2D41869-E9FC-A6D0-430A-11AEEA580226}"/>
                  </a:ext>
                </a:extLst>
              </p:cNvPr>
              <p:cNvSpPr/>
              <p:nvPr/>
            </p:nvSpPr>
            <p:spPr>
              <a:xfrm>
                <a:off x="7940574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0" name="Ristkülik 877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F453DAD-F4E2-26A7-1E7E-1A274B764A4D}"/>
                  </a:ext>
                </a:extLst>
              </p:cNvPr>
              <p:cNvSpPr/>
              <p:nvPr/>
            </p:nvSpPr>
            <p:spPr>
              <a:xfrm>
                <a:off x="8136919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1" name="Ristkülik 877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FE42BA0-D8C9-0276-D8E4-550888C71C24}"/>
                  </a:ext>
                </a:extLst>
              </p:cNvPr>
              <p:cNvSpPr/>
              <p:nvPr/>
            </p:nvSpPr>
            <p:spPr>
              <a:xfrm>
                <a:off x="8333777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2" name="Ristkülik 877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8AAD05-9A32-34FD-1E0D-FBAAE5D60336}"/>
                  </a:ext>
                </a:extLst>
              </p:cNvPr>
              <p:cNvSpPr/>
              <p:nvPr/>
            </p:nvSpPr>
            <p:spPr>
              <a:xfrm>
                <a:off x="8526083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3" name="Ristkülik 877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733B58-C8F0-3D67-660F-16724C81992A}"/>
                  </a:ext>
                </a:extLst>
              </p:cNvPr>
              <p:cNvSpPr/>
              <p:nvPr/>
            </p:nvSpPr>
            <p:spPr>
              <a:xfrm>
                <a:off x="8722941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4" name="Ristkülik 877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0ABAA2-E01E-504B-C675-9F669DD59102}"/>
                  </a:ext>
                </a:extLst>
              </p:cNvPr>
              <p:cNvSpPr/>
              <p:nvPr/>
            </p:nvSpPr>
            <p:spPr>
              <a:xfrm>
                <a:off x="8919286" y="147890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5" name="Ristkülik 877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99DE1BF-997E-EE89-6CFD-45218D767084}"/>
                  </a:ext>
                </a:extLst>
              </p:cNvPr>
              <p:cNvSpPr/>
              <p:nvPr/>
            </p:nvSpPr>
            <p:spPr>
              <a:xfrm>
                <a:off x="500258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6" name="Ristkülik 877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C8E331-E415-8A9E-7E36-57C7C37F962B}"/>
                  </a:ext>
                </a:extLst>
              </p:cNvPr>
              <p:cNvSpPr/>
              <p:nvPr/>
            </p:nvSpPr>
            <p:spPr>
              <a:xfrm>
                <a:off x="519944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7" name="Ristkülik 877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F582F9B-AD20-BA7C-3FDF-76270DE8CD97}"/>
                  </a:ext>
                </a:extLst>
              </p:cNvPr>
              <p:cNvSpPr/>
              <p:nvPr/>
            </p:nvSpPr>
            <p:spPr>
              <a:xfrm>
                <a:off x="539630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8" name="Ristkülik 877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1D63BC-327A-E5FF-28A7-D768AEC6D61A}"/>
                  </a:ext>
                </a:extLst>
              </p:cNvPr>
              <p:cNvSpPr/>
              <p:nvPr/>
            </p:nvSpPr>
            <p:spPr>
              <a:xfrm>
                <a:off x="559316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09" name="Ristkülik 877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5146294-0F10-F542-2B5D-03B7F6ACF3EC}"/>
                  </a:ext>
                </a:extLst>
              </p:cNvPr>
              <p:cNvSpPr/>
              <p:nvPr/>
            </p:nvSpPr>
            <p:spPr>
              <a:xfrm>
                <a:off x="578546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0" name="Ristkülik 877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1A92D1-D131-7912-2E92-A6984639AE8B}"/>
                  </a:ext>
                </a:extLst>
              </p:cNvPr>
              <p:cNvSpPr/>
              <p:nvPr/>
            </p:nvSpPr>
            <p:spPr>
              <a:xfrm>
                <a:off x="598232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1" name="Ristkülik 877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0C8A0CE-7B82-76E6-778B-16A3C6496E95}"/>
                  </a:ext>
                </a:extLst>
              </p:cNvPr>
              <p:cNvSpPr/>
              <p:nvPr/>
            </p:nvSpPr>
            <p:spPr>
              <a:xfrm>
                <a:off x="617918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2" name="Ristkülik 877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DAFC4E1-C5A0-C705-C941-6D6776453AAA}"/>
                  </a:ext>
                </a:extLst>
              </p:cNvPr>
              <p:cNvSpPr/>
              <p:nvPr/>
            </p:nvSpPr>
            <p:spPr>
              <a:xfrm>
                <a:off x="637604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3" name="Ristkülik 877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35199C-1DDA-DD34-CE65-61FEF2288452}"/>
                  </a:ext>
                </a:extLst>
              </p:cNvPr>
              <p:cNvSpPr/>
              <p:nvPr/>
            </p:nvSpPr>
            <p:spPr>
              <a:xfrm>
                <a:off x="656834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4" name="Ristkülik 877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D6E498-305C-C988-C0D5-134D56983140}"/>
                  </a:ext>
                </a:extLst>
              </p:cNvPr>
              <p:cNvSpPr/>
              <p:nvPr/>
            </p:nvSpPr>
            <p:spPr>
              <a:xfrm>
                <a:off x="676520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5" name="Ristkülik 877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E6170-DCBA-BB02-BF9A-0366238CC956}"/>
                  </a:ext>
                </a:extLst>
              </p:cNvPr>
              <p:cNvSpPr/>
              <p:nvPr/>
            </p:nvSpPr>
            <p:spPr>
              <a:xfrm>
                <a:off x="696206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6" name="Ristkülik 878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FC4058D-7797-E3A4-707E-C0A94B8AAF26}"/>
                  </a:ext>
                </a:extLst>
              </p:cNvPr>
              <p:cNvSpPr/>
              <p:nvPr/>
            </p:nvSpPr>
            <p:spPr>
              <a:xfrm>
                <a:off x="715892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7" name="Ristkülik 878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1B39E8D-C0B4-BC37-130B-D6AF86784445}"/>
                  </a:ext>
                </a:extLst>
              </p:cNvPr>
              <p:cNvSpPr/>
              <p:nvPr/>
            </p:nvSpPr>
            <p:spPr>
              <a:xfrm>
                <a:off x="7351226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8" name="Ristkülik 878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3DAF4F-B405-B5C5-30A9-0242384ACC6B}"/>
                  </a:ext>
                </a:extLst>
              </p:cNvPr>
              <p:cNvSpPr/>
              <p:nvPr/>
            </p:nvSpPr>
            <p:spPr>
              <a:xfrm>
                <a:off x="7548084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19" name="Ristkülik 878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995C59A-7663-0B00-00DE-9795435810C5}"/>
                  </a:ext>
                </a:extLst>
              </p:cNvPr>
              <p:cNvSpPr/>
              <p:nvPr/>
            </p:nvSpPr>
            <p:spPr>
              <a:xfrm>
                <a:off x="774494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0" name="Ristkülik 878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2F6D92-327F-60C2-222F-9A63F247E231}"/>
                  </a:ext>
                </a:extLst>
              </p:cNvPr>
              <p:cNvSpPr/>
              <p:nvPr/>
            </p:nvSpPr>
            <p:spPr>
              <a:xfrm>
                <a:off x="7941800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1" name="Ristkülik 878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402DFC-D3E8-6D33-B53D-C42715ED2C06}"/>
                  </a:ext>
                </a:extLst>
              </p:cNvPr>
              <p:cNvSpPr/>
              <p:nvPr/>
            </p:nvSpPr>
            <p:spPr>
              <a:xfrm>
                <a:off x="8138145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2" name="Ristkülik 878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06CFD3-AB18-7D43-446D-5E2844FEF693}"/>
                  </a:ext>
                </a:extLst>
              </p:cNvPr>
              <p:cNvSpPr/>
              <p:nvPr/>
            </p:nvSpPr>
            <p:spPr>
              <a:xfrm>
                <a:off x="8335003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3" name="Ristkülik 878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7503-7107-ABA1-1EF1-DDAF53625218}"/>
                  </a:ext>
                </a:extLst>
              </p:cNvPr>
              <p:cNvSpPr/>
              <p:nvPr/>
            </p:nvSpPr>
            <p:spPr>
              <a:xfrm>
                <a:off x="8527309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4" name="Ristkülik 878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39BB2B6-108B-D091-C187-66A058E69879}"/>
                  </a:ext>
                </a:extLst>
              </p:cNvPr>
              <p:cNvSpPr/>
              <p:nvPr/>
            </p:nvSpPr>
            <p:spPr>
              <a:xfrm>
                <a:off x="8724167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5" name="Ristkülik 878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56B5506-AA6C-6E72-40A3-976BA7783318}"/>
                  </a:ext>
                </a:extLst>
              </p:cNvPr>
              <p:cNvSpPr/>
              <p:nvPr/>
            </p:nvSpPr>
            <p:spPr>
              <a:xfrm>
                <a:off x="8920512" y="1675949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6" name="Ristkülik 878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107EDD-3347-87D7-9097-B5C501FA6DC1}"/>
                  </a:ext>
                </a:extLst>
              </p:cNvPr>
              <p:cNvSpPr/>
              <p:nvPr/>
            </p:nvSpPr>
            <p:spPr>
              <a:xfrm>
                <a:off x="500258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7" name="Ristkülik 878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5C1CE5-EC03-71E2-7B83-C390827C400B}"/>
                  </a:ext>
                </a:extLst>
              </p:cNvPr>
              <p:cNvSpPr/>
              <p:nvPr/>
            </p:nvSpPr>
            <p:spPr>
              <a:xfrm>
                <a:off x="519944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8" name="Ristkülik 878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87AEE0-44C5-30A2-E216-0C1E3F0F7716}"/>
                  </a:ext>
                </a:extLst>
              </p:cNvPr>
              <p:cNvSpPr/>
              <p:nvPr/>
            </p:nvSpPr>
            <p:spPr>
              <a:xfrm>
                <a:off x="539630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29" name="Ristkülik 878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36B309-C5E6-474E-19F5-28EEA89CE93B}"/>
                  </a:ext>
                </a:extLst>
              </p:cNvPr>
              <p:cNvSpPr/>
              <p:nvPr/>
            </p:nvSpPr>
            <p:spPr>
              <a:xfrm>
                <a:off x="559316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0" name="Ristkülik 878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56B8F1-1171-3E9E-4FC2-2A1E1EB5D10C}"/>
                  </a:ext>
                </a:extLst>
              </p:cNvPr>
              <p:cNvSpPr/>
              <p:nvPr/>
            </p:nvSpPr>
            <p:spPr>
              <a:xfrm>
                <a:off x="578546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1" name="Ristkülik 878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A60E14-6CC9-A0AA-85B8-9880D14763BF}"/>
                  </a:ext>
                </a:extLst>
              </p:cNvPr>
              <p:cNvSpPr/>
              <p:nvPr/>
            </p:nvSpPr>
            <p:spPr>
              <a:xfrm>
                <a:off x="598232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2" name="Ristkülik 878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35A5C82-0903-B630-97CE-0D53C0962D56}"/>
                  </a:ext>
                </a:extLst>
              </p:cNvPr>
              <p:cNvSpPr/>
              <p:nvPr/>
            </p:nvSpPr>
            <p:spPr>
              <a:xfrm>
                <a:off x="617918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3" name="Ristkülik 878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29749F7-F674-DF2C-5F8F-0D1AA076C45B}"/>
                  </a:ext>
                </a:extLst>
              </p:cNvPr>
              <p:cNvSpPr/>
              <p:nvPr/>
            </p:nvSpPr>
            <p:spPr>
              <a:xfrm>
                <a:off x="637604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4" name="Ristkülik 878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B11B357-C656-7601-8BE5-66014F22FFEC}"/>
                  </a:ext>
                </a:extLst>
              </p:cNvPr>
              <p:cNvSpPr/>
              <p:nvPr/>
            </p:nvSpPr>
            <p:spPr>
              <a:xfrm>
                <a:off x="656834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5" name="Ristkülik 878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33D6179-A91C-17ED-2BD0-793F6A905D8B}"/>
                  </a:ext>
                </a:extLst>
              </p:cNvPr>
              <p:cNvSpPr/>
              <p:nvPr/>
            </p:nvSpPr>
            <p:spPr>
              <a:xfrm>
                <a:off x="676520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6" name="Ristkülik 878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ECE3B9-BBD5-D1A6-1658-60537E988D08}"/>
                  </a:ext>
                </a:extLst>
              </p:cNvPr>
              <p:cNvSpPr/>
              <p:nvPr/>
            </p:nvSpPr>
            <p:spPr>
              <a:xfrm>
                <a:off x="696206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7" name="Ristkülik 878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4C6A3-5D9F-1951-F409-6EBD7E26D67F}"/>
                  </a:ext>
                </a:extLst>
              </p:cNvPr>
              <p:cNvSpPr/>
              <p:nvPr/>
            </p:nvSpPr>
            <p:spPr>
              <a:xfrm>
                <a:off x="715892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8" name="Ristkülik 878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C2D5C-BC57-5140-03B4-2659EE12386E}"/>
                  </a:ext>
                </a:extLst>
              </p:cNvPr>
              <p:cNvSpPr/>
              <p:nvPr/>
            </p:nvSpPr>
            <p:spPr>
              <a:xfrm>
                <a:off x="7351226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91839" name="Ristkülik 878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3FF159C-1BD5-BD18-6E33-6717683792B4}"/>
                  </a:ext>
                </a:extLst>
              </p:cNvPr>
              <p:cNvSpPr/>
              <p:nvPr/>
            </p:nvSpPr>
            <p:spPr>
              <a:xfrm>
                <a:off x="7548084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7" name="Ristkülik 878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23DA71-9BB7-F120-0698-04CC25635118}"/>
                  </a:ext>
                </a:extLst>
              </p:cNvPr>
              <p:cNvSpPr/>
              <p:nvPr/>
            </p:nvSpPr>
            <p:spPr>
              <a:xfrm>
                <a:off x="774494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8" name="Ristkülik 878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F003BE6-85A6-C74B-4E97-A6ED055698A1}"/>
                  </a:ext>
                </a:extLst>
              </p:cNvPr>
              <p:cNvSpPr/>
              <p:nvPr/>
            </p:nvSpPr>
            <p:spPr>
              <a:xfrm>
                <a:off x="7941800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19" name="Ristkülik 878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A4C251-4B82-A709-8D82-1F7C12EB3418}"/>
                  </a:ext>
                </a:extLst>
              </p:cNvPr>
              <p:cNvSpPr/>
              <p:nvPr/>
            </p:nvSpPr>
            <p:spPr>
              <a:xfrm>
                <a:off x="8138145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0" name="Ristkülik 878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752BD8-A30B-F107-5E21-5B9A6CF62A3F}"/>
                  </a:ext>
                </a:extLst>
              </p:cNvPr>
              <p:cNvSpPr/>
              <p:nvPr/>
            </p:nvSpPr>
            <p:spPr>
              <a:xfrm>
                <a:off x="8335003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1" name="Ristkülik 878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E41F53-C9E5-CDFC-D435-76FA2BFEAC96}"/>
                  </a:ext>
                </a:extLst>
              </p:cNvPr>
              <p:cNvSpPr/>
              <p:nvPr/>
            </p:nvSpPr>
            <p:spPr>
              <a:xfrm>
                <a:off x="8527309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2" name="Ristkülik 878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1AA7CDB-0936-90B4-CAC3-3EAEC20A14D9}"/>
                  </a:ext>
                </a:extLst>
              </p:cNvPr>
              <p:cNvSpPr/>
              <p:nvPr/>
            </p:nvSpPr>
            <p:spPr>
              <a:xfrm>
                <a:off x="8724167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3" name="Ristkülik 878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F1A53-73AD-ED50-020F-4E582CE0EFAF}"/>
                  </a:ext>
                </a:extLst>
              </p:cNvPr>
              <p:cNvSpPr/>
              <p:nvPr/>
            </p:nvSpPr>
            <p:spPr>
              <a:xfrm>
                <a:off x="8920512" y="1867166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4" name="Ristkülik 878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9E1611-2318-605B-0C06-0760544794AD}"/>
                  </a:ext>
                </a:extLst>
              </p:cNvPr>
              <p:cNvSpPr/>
              <p:nvPr/>
            </p:nvSpPr>
            <p:spPr>
              <a:xfrm>
                <a:off x="500301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5" name="Ristkülik 878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7FA9EAE-EF24-87B0-B375-93B22A7AD2AE}"/>
                  </a:ext>
                </a:extLst>
              </p:cNvPr>
              <p:cNvSpPr/>
              <p:nvPr/>
            </p:nvSpPr>
            <p:spPr>
              <a:xfrm>
                <a:off x="519986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6" name="Ristkülik 878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7BE84D9-F595-2B93-7037-558EB3EFBC46}"/>
                  </a:ext>
                </a:extLst>
              </p:cNvPr>
              <p:cNvSpPr/>
              <p:nvPr/>
            </p:nvSpPr>
            <p:spPr>
              <a:xfrm>
                <a:off x="539672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7" name="Ristkülik 878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BCA8868-1040-C116-FAD1-3788153D9D32}"/>
                  </a:ext>
                </a:extLst>
              </p:cNvPr>
              <p:cNvSpPr/>
              <p:nvPr/>
            </p:nvSpPr>
            <p:spPr>
              <a:xfrm>
                <a:off x="559358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8" name="Ristkülik 878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1187F0-A735-A128-8D5E-0993ACA38990}"/>
                  </a:ext>
                </a:extLst>
              </p:cNvPr>
              <p:cNvSpPr/>
              <p:nvPr/>
            </p:nvSpPr>
            <p:spPr>
              <a:xfrm>
                <a:off x="578589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29" name="Ristkülik 878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757E9B-27B8-A7E1-48BF-951BCD856096}"/>
                  </a:ext>
                </a:extLst>
              </p:cNvPr>
              <p:cNvSpPr/>
              <p:nvPr/>
            </p:nvSpPr>
            <p:spPr>
              <a:xfrm>
                <a:off x="598274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0" name="Ristkülik 878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CBEC13-214E-8C34-BF84-6DD4FFC1EC21}"/>
                  </a:ext>
                </a:extLst>
              </p:cNvPr>
              <p:cNvSpPr/>
              <p:nvPr/>
            </p:nvSpPr>
            <p:spPr>
              <a:xfrm>
                <a:off x="617960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1" name="Ristkülik 878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83CE4CE-CCDA-FDCE-81B8-66469F60368E}"/>
                  </a:ext>
                </a:extLst>
              </p:cNvPr>
              <p:cNvSpPr/>
              <p:nvPr/>
            </p:nvSpPr>
            <p:spPr>
              <a:xfrm>
                <a:off x="637646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2" name="Ristkülik 878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4F7D869-2AEC-C201-7614-982E3804BAC1}"/>
                  </a:ext>
                </a:extLst>
              </p:cNvPr>
              <p:cNvSpPr/>
              <p:nvPr/>
            </p:nvSpPr>
            <p:spPr>
              <a:xfrm>
                <a:off x="656877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3" name="Ristkülik 878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4DE96B0-3D91-5A79-FA2D-81BF2BF2F5C2}"/>
                  </a:ext>
                </a:extLst>
              </p:cNvPr>
              <p:cNvSpPr/>
              <p:nvPr/>
            </p:nvSpPr>
            <p:spPr>
              <a:xfrm>
                <a:off x="676562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4" name="Ristkülik 878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DCE3E80-B274-405C-BBA7-AB36AC2E569C}"/>
                  </a:ext>
                </a:extLst>
              </p:cNvPr>
              <p:cNvSpPr/>
              <p:nvPr/>
            </p:nvSpPr>
            <p:spPr>
              <a:xfrm>
                <a:off x="696248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5" name="Ristkülik 878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B1D937-252A-BDEC-8555-47406C0F37F2}"/>
                  </a:ext>
                </a:extLst>
              </p:cNvPr>
              <p:cNvSpPr/>
              <p:nvPr/>
            </p:nvSpPr>
            <p:spPr>
              <a:xfrm>
                <a:off x="715934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6" name="Ristkülik 878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0845DD-3294-B0EA-0B8C-F0EEF45AC6FE}"/>
                  </a:ext>
                </a:extLst>
              </p:cNvPr>
              <p:cNvSpPr/>
              <p:nvPr/>
            </p:nvSpPr>
            <p:spPr>
              <a:xfrm>
                <a:off x="7351650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7" name="Ristkülik 878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79ECFC-9CD2-36AF-4B7B-E42059BDE179}"/>
                  </a:ext>
                </a:extLst>
              </p:cNvPr>
              <p:cNvSpPr/>
              <p:nvPr/>
            </p:nvSpPr>
            <p:spPr>
              <a:xfrm>
                <a:off x="7548508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8" name="Ristkülik 878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1580814-6BDF-110F-268B-8BA1B401165C}"/>
                  </a:ext>
                </a:extLst>
              </p:cNvPr>
              <p:cNvSpPr/>
              <p:nvPr/>
            </p:nvSpPr>
            <p:spPr>
              <a:xfrm>
                <a:off x="774536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39" name="Ristkülik 878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883CA6-F457-E79E-B600-3151E32FA63F}"/>
                  </a:ext>
                </a:extLst>
              </p:cNvPr>
              <p:cNvSpPr/>
              <p:nvPr/>
            </p:nvSpPr>
            <p:spPr>
              <a:xfrm>
                <a:off x="7942224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0" name="Ristkülik 878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4BD71B7-C7D5-BD67-BC42-8B8E97891A0E}"/>
                  </a:ext>
                </a:extLst>
              </p:cNvPr>
              <p:cNvSpPr/>
              <p:nvPr/>
            </p:nvSpPr>
            <p:spPr>
              <a:xfrm>
                <a:off x="8138569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1" name="Ristkülik 878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7D21026-D932-1D25-FA84-91019591F7AC}"/>
                  </a:ext>
                </a:extLst>
              </p:cNvPr>
              <p:cNvSpPr/>
              <p:nvPr/>
            </p:nvSpPr>
            <p:spPr>
              <a:xfrm>
                <a:off x="8335427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2" name="Ristkülik 878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90711F-47F4-C1F2-9ECF-0A40CBAF2DFA}"/>
                  </a:ext>
                </a:extLst>
              </p:cNvPr>
              <p:cNvSpPr/>
              <p:nvPr/>
            </p:nvSpPr>
            <p:spPr>
              <a:xfrm>
                <a:off x="8527733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3" name="Ristkülik 878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B2900B3-B90D-D387-A850-F43026161BFC}"/>
                  </a:ext>
                </a:extLst>
              </p:cNvPr>
              <p:cNvSpPr/>
              <p:nvPr/>
            </p:nvSpPr>
            <p:spPr>
              <a:xfrm>
                <a:off x="8724591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4" name="Ristkülik 878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F899A9D-D0D4-95A6-25FF-8C2B374D361C}"/>
                  </a:ext>
                </a:extLst>
              </p:cNvPr>
              <p:cNvSpPr/>
              <p:nvPr/>
            </p:nvSpPr>
            <p:spPr>
              <a:xfrm>
                <a:off x="8920936" y="2063112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5" name="Ristkülik 878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95D2C24-380B-C8ED-DED8-895A49B6B453}"/>
                  </a:ext>
                </a:extLst>
              </p:cNvPr>
              <p:cNvSpPr/>
              <p:nvPr/>
            </p:nvSpPr>
            <p:spPr>
              <a:xfrm>
                <a:off x="500258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6" name="Ristkülik 878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2DCA55-6D49-FE61-982E-5291577B07C0}"/>
                  </a:ext>
                </a:extLst>
              </p:cNvPr>
              <p:cNvSpPr/>
              <p:nvPr/>
            </p:nvSpPr>
            <p:spPr>
              <a:xfrm>
                <a:off x="519944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7" name="Ristkülik 878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A611E1-EF9C-806D-551B-FABADD59FAC5}"/>
                  </a:ext>
                </a:extLst>
              </p:cNvPr>
              <p:cNvSpPr/>
              <p:nvPr/>
            </p:nvSpPr>
            <p:spPr>
              <a:xfrm>
                <a:off x="539630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8" name="Ristkülik 878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1D8EF2-77FD-41A5-6257-00A1CA89AEEB}"/>
                  </a:ext>
                </a:extLst>
              </p:cNvPr>
              <p:cNvSpPr/>
              <p:nvPr/>
            </p:nvSpPr>
            <p:spPr>
              <a:xfrm>
                <a:off x="559316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49" name="Ristkülik 878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D0D99E-D5A9-7CA8-2642-0EDB00D29788}"/>
                  </a:ext>
                </a:extLst>
              </p:cNvPr>
              <p:cNvSpPr/>
              <p:nvPr/>
            </p:nvSpPr>
            <p:spPr>
              <a:xfrm>
                <a:off x="578546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0" name="Ristkülik 878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F2710E4-4E90-8216-4764-E3FFAC10393F}"/>
                  </a:ext>
                </a:extLst>
              </p:cNvPr>
              <p:cNvSpPr/>
              <p:nvPr/>
            </p:nvSpPr>
            <p:spPr>
              <a:xfrm>
                <a:off x="598232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1" name="Ristkülik 878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1E3A9F-0FDE-504B-AF37-7175294ADD55}"/>
                  </a:ext>
                </a:extLst>
              </p:cNvPr>
              <p:cNvSpPr/>
              <p:nvPr/>
            </p:nvSpPr>
            <p:spPr>
              <a:xfrm>
                <a:off x="617918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2" name="Ristkülik 878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7CF7CC-C225-C1E9-1B09-BD12F089C4E5}"/>
                  </a:ext>
                </a:extLst>
              </p:cNvPr>
              <p:cNvSpPr/>
              <p:nvPr/>
            </p:nvSpPr>
            <p:spPr>
              <a:xfrm>
                <a:off x="637604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3" name="Ristkülik 878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77EBF08-C8A4-EE4F-6BB4-358B8760AB96}"/>
                  </a:ext>
                </a:extLst>
              </p:cNvPr>
              <p:cNvSpPr/>
              <p:nvPr/>
            </p:nvSpPr>
            <p:spPr>
              <a:xfrm>
                <a:off x="656834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4" name="Ristkülik 878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C04448-1FFF-ED46-175E-CF367585818C}"/>
                  </a:ext>
                </a:extLst>
              </p:cNvPr>
              <p:cNvSpPr/>
              <p:nvPr/>
            </p:nvSpPr>
            <p:spPr>
              <a:xfrm>
                <a:off x="676520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5" name="Ristkülik 878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8331FA4-1696-B978-FF52-F73A0909D491}"/>
                  </a:ext>
                </a:extLst>
              </p:cNvPr>
              <p:cNvSpPr/>
              <p:nvPr/>
            </p:nvSpPr>
            <p:spPr>
              <a:xfrm>
                <a:off x="696206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6" name="Ristkülik 878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2A5AA52-9F80-D6EC-C855-9D5C89C231B4}"/>
                  </a:ext>
                </a:extLst>
              </p:cNvPr>
              <p:cNvSpPr/>
              <p:nvPr/>
            </p:nvSpPr>
            <p:spPr>
              <a:xfrm>
                <a:off x="715892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7" name="Ristkülik 878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B7BC6BF-1D87-8FF8-4C0E-26382CD23B55}"/>
                  </a:ext>
                </a:extLst>
              </p:cNvPr>
              <p:cNvSpPr/>
              <p:nvPr/>
            </p:nvSpPr>
            <p:spPr>
              <a:xfrm>
                <a:off x="7351226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8" name="Ristkülik 878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FAAAF-77B2-8783-47E0-EB23B68EEE67}"/>
                  </a:ext>
                </a:extLst>
              </p:cNvPr>
              <p:cNvSpPr/>
              <p:nvPr/>
            </p:nvSpPr>
            <p:spPr>
              <a:xfrm>
                <a:off x="7548084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59" name="Ristkülik 878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85EB986-18CB-C23B-57FF-0A33088C66E4}"/>
                  </a:ext>
                </a:extLst>
              </p:cNvPr>
              <p:cNvSpPr/>
              <p:nvPr/>
            </p:nvSpPr>
            <p:spPr>
              <a:xfrm>
                <a:off x="774494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0" name="Ristkülik 878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A5ADB6-D213-1E75-F922-B77602180DA5}"/>
                  </a:ext>
                </a:extLst>
              </p:cNvPr>
              <p:cNvSpPr/>
              <p:nvPr/>
            </p:nvSpPr>
            <p:spPr>
              <a:xfrm>
                <a:off x="7941800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1" name="Ristkülik 878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B3E55E8-7BB4-A667-6E44-A4041A28C80C}"/>
                  </a:ext>
                </a:extLst>
              </p:cNvPr>
              <p:cNvSpPr/>
              <p:nvPr/>
            </p:nvSpPr>
            <p:spPr>
              <a:xfrm>
                <a:off x="8138145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2" name="Ristkülik 878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AEAAF09-5E63-384F-F256-0FA93A4551F2}"/>
                  </a:ext>
                </a:extLst>
              </p:cNvPr>
              <p:cNvSpPr/>
              <p:nvPr/>
            </p:nvSpPr>
            <p:spPr>
              <a:xfrm>
                <a:off x="8335003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3" name="Ristkülik 878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04FBCB-A31A-68F2-E576-123709818622}"/>
                  </a:ext>
                </a:extLst>
              </p:cNvPr>
              <p:cNvSpPr/>
              <p:nvPr/>
            </p:nvSpPr>
            <p:spPr>
              <a:xfrm>
                <a:off x="8527309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4" name="Ristkülik 878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A0A99A-113D-7593-4376-043A7F352219}"/>
                  </a:ext>
                </a:extLst>
              </p:cNvPr>
              <p:cNvSpPr/>
              <p:nvPr/>
            </p:nvSpPr>
            <p:spPr>
              <a:xfrm>
                <a:off x="8724167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5" name="Ristkülik 878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8AFA428-C446-BAF8-ADAF-51ACC0694EAA}"/>
                  </a:ext>
                </a:extLst>
              </p:cNvPr>
              <p:cNvSpPr/>
              <p:nvPr/>
            </p:nvSpPr>
            <p:spPr>
              <a:xfrm>
                <a:off x="8920512" y="226009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6" name="Ristkülik 878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0D6BDA9-0709-D848-C947-F050B5539560}"/>
                  </a:ext>
                </a:extLst>
              </p:cNvPr>
              <p:cNvSpPr/>
              <p:nvPr/>
            </p:nvSpPr>
            <p:spPr>
              <a:xfrm>
                <a:off x="500258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567" name="Ristkülik 878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E26D5A3-6AA4-00E1-5007-B1DBF772FB0A}"/>
                  </a:ext>
                </a:extLst>
              </p:cNvPr>
              <p:cNvSpPr/>
              <p:nvPr/>
            </p:nvSpPr>
            <p:spPr>
              <a:xfrm>
                <a:off x="519944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4" name="Ristkülik 878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24B4EEB-2F52-BF72-DF50-E2378D633BF5}"/>
                  </a:ext>
                </a:extLst>
              </p:cNvPr>
              <p:cNvSpPr/>
              <p:nvPr/>
            </p:nvSpPr>
            <p:spPr>
              <a:xfrm>
                <a:off x="539630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5" name="Ristkülik 878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A5174C9-D6B6-8944-64EE-97C24CF78E62}"/>
                  </a:ext>
                </a:extLst>
              </p:cNvPr>
              <p:cNvSpPr/>
              <p:nvPr/>
            </p:nvSpPr>
            <p:spPr>
              <a:xfrm>
                <a:off x="559316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6" name="Ristkülik 878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A4566B2-C24C-AC21-05FF-78EA54C47ADA}"/>
                  </a:ext>
                </a:extLst>
              </p:cNvPr>
              <p:cNvSpPr/>
              <p:nvPr/>
            </p:nvSpPr>
            <p:spPr>
              <a:xfrm>
                <a:off x="578546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7" name="Ristkülik 878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0619B0D-C82A-37D3-FBAE-135C2B29F641}"/>
                  </a:ext>
                </a:extLst>
              </p:cNvPr>
              <p:cNvSpPr/>
              <p:nvPr/>
            </p:nvSpPr>
            <p:spPr>
              <a:xfrm>
                <a:off x="598232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8" name="Ristkülik 878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7B2105-2EF8-F859-B882-169C4F1816D6}"/>
                  </a:ext>
                </a:extLst>
              </p:cNvPr>
              <p:cNvSpPr/>
              <p:nvPr/>
            </p:nvSpPr>
            <p:spPr>
              <a:xfrm>
                <a:off x="617918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29" name="Ristkülik 878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F5A024-3C41-D6C0-75DA-72571432E4FB}"/>
                  </a:ext>
                </a:extLst>
              </p:cNvPr>
              <p:cNvSpPr/>
              <p:nvPr/>
            </p:nvSpPr>
            <p:spPr>
              <a:xfrm>
                <a:off x="637604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0" name="Ristkülik 878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6FD9C68-A9ED-8979-EBE2-1DC14C3E4F53}"/>
                  </a:ext>
                </a:extLst>
              </p:cNvPr>
              <p:cNvSpPr/>
              <p:nvPr/>
            </p:nvSpPr>
            <p:spPr>
              <a:xfrm>
                <a:off x="656834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1" name="Ristkülik 878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931C283-B66F-CE29-05A9-4E013730272D}"/>
                  </a:ext>
                </a:extLst>
              </p:cNvPr>
              <p:cNvSpPr/>
              <p:nvPr/>
            </p:nvSpPr>
            <p:spPr>
              <a:xfrm>
                <a:off x="676520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2" name="Ristkülik 878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F95EF3-652A-EBF4-AF70-6869AEFA16FF}"/>
                  </a:ext>
                </a:extLst>
              </p:cNvPr>
              <p:cNvSpPr/>
              <p:nvPr/>
            </p:nvSpPr>
            <p:spPr>
              <a:xfrm>
                <a:off x="696206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3" name="Ristkülik 878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E8BAF-6A10-87DC-A8ED-636035D66570}"/>
                  </a:ext>
                </a:extLst>
              </p:cNvPr>
              <p:cNvSpPr/>
              <p:nvPr/>
            </p:nvSpPr>
            <p:spPr>
              <a:xfrm>
                <a:off x="715892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4" name="Ristkülik 878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0FA5AFA-FBF6-3938-BAFA-049934597901}"/>
                  </a:ext>
                </a:extLst>
              </p:cNvPr>
              <p:cNvSpPr/>
              <p:nvPr/>
            </p:nvSpPr>
            <p:spPr>
              <a:xfrm>
                <a:off x="7351226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5" name="Ristkülik 878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6D7093D-E0F7-0C15-EC8A-551A28B0E54E}"/>
                  </a:ext>
                </a:extLst>
              </p:cNvPr>
              <p:cNvSpPr/>
              <p:nvPr/>
            </p:nvSpPr>
            <p:spPr>
              <a:xfrm>
                <a:off x="7548084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6" name="Ristkülik 878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394562B-4C0B-7742-BB13-90D088C33DD5}"/>
                  </a:ext>
                </a:extLst>
              </p:cNvPr>
              <p:cNvSpPr/>
              <p:nvPr/>
            </p:nvSpPr>
            <p:spPr>
              <a:xfrm>
                <a:off x="774494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7" name="Ristkülik 878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9921526-9F8B-8E92-7BAD-BC09ECBBA052}"/>
                  </a:ext>
                </a:extLst>
              </p:cNvPr>
              <p:cNvSpPr/>
              <p:nvPr/>
            </p:nvSpPr>
            <p:spPr>
              <a:xfrm>
                <a:off x="7941800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8" name="Ristkülik 878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D4293F7-E096-F255-1646-1F66D2CE21B8}"/>
                  </a:ext>
                </a:extLst>
              </p:cNvPr>
              <p:cNvSpPr/>
              <p:nvPr/>
            </p:nvSpPr>
            <p:spPr>
              <a:xfrm>
                <a:off x="8138145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39" name="Ristkülik 878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D1FEB9-183B-D24C-FC27-E86D3E8659F9}"/>
                  </a:ext>
                </a:extLst>
              </p:cNvPr>
              <p:cNvSpPr/>
              <p:nvPr/>
            </p:nvSpPr>
            <p:spPr>
              <a:xfrm>
                <a:off x="8335003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0" name="Ristkülik 878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4B31A28-4E86-647B-2A62-87D16B354A4C}"/>
                  </a:ext>
                </a:extLst>
              </p:cNvPr>
              <p:cNvSpPr/>
              <p:nvPr/>
            </p:nvSpPr>
            <p:spPr>
              <a:xfrm>
                <a:off x="8527309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1" name="Ristkülik 878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6686E3D-C037-0026-1CFF-50F5BA9FAECA}"/>
                  </a:ext>
                </a:extLst>
              </p:cNvPr>
              <p:cNvSpPr/>
              <p:nvPr/>
            </p:nvSpPr>
            <p:spPr>
              <a:xfrm>
                <a:off x="8724167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2" name="Ristkülik 878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9945B15-F69F-E9CF-877B-CAA94CFB971B}"/>
                  </a:ext>
                </a:extLst>
              </p:cNvPr>
              <p:cNvSpPr/>
              <p:nvPr/>
            </p:nvSpPr>
            <p:spPr>
              <a:xfrm>
                <a:off x="8920512" y="245130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3" name="Ristkülik 878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BD66C1D-3339-67C5-217D-486CEB3A4EFB}"/>
                  </a:ext>
                </a:extLst>
              </p:cNvPr>
              <p:cNvSpPr/>
              <p:nvPr/>
            </p:nvSpPr>
            <p:spPr>
              <a:xfrm>
                <a:off x="500301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4" name="Ristkülik 878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C9FC576-F29D-ED04-9FB5-B743F85A20BF}"/>
                  </a:ext>
                </a:extLst>
              </p:cNvPr>
              <p:cNvSpPr/>
              <p:nvPr/>
            </p:nvSpPr>
            <p:spPr>
              <a:xfrm>
                <a:off x="519986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5" name="Ristkülik 878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FE48E1-31E1-C312-E5E6-F2461AA03509}"/>
                  </a:ext>
                </a:extLst>
              </p:cNvPr>
              <p:cNvSpPr/>
              <p:nvPr/>
            </p:nvSpPr>
            <p:spPr>
              <a:xfrm>
                <a:off x="539672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6" name="Ristkülik 878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F363ED6-D252-A5EF-43D6-CB17CDB3240D}"/>
                  </a:ext>
                </a:extLst>
              </p:cNvPr>
              <p:cNvSpPr/>
              <p:nvPr/>
            </p:nvSpPr>
            <p:spPr>
              <a:xfrm>
                <a:off x="559358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7" name="Ristkülik 878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C4C7461-C67F-E13F-21E7-FA6EA8ED8D35}"/>
                  </a:ext>
                </a:extLst>
              </p:cNvPr>
              <p:cNvSpPr/>
              <p:nvPr/>
            </p:nvSpPr>
            <p:spPr>
              <a:xfrm>
                <a:off x="578589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8" name="Ristkülik 8789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3DAF919-1709-FEAD-C24C-8CBB371D72CB}"/>
                  </a:ext>
                </a:extLst>
              </p:cNvPr>
              <p:cNvSpPr/>
              <p:nvPr/>
            </p:nvSpPr>
            <p:spPr>
              <a:xfrm>
                <a:off x="598274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49" name="Ristkülik 8790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0B52D-3B4A-A1F9-5523-6271FE14BA86}"/>
                  </a:ext>
                </a:extLst>
              </p:cNvPr>
              <p:cNvSpPr/>
              <p:nvPr/>
            </p:nvSpPr>
            <p:spPr>
              <a:xfrm>
                <a:off x="617960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0" name="Ristkülik 8790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73DA39F-06FB-085D-5897-C137CC08C15B}"/>
                  </a:ext>
                </a:extLst>
              </p:cNvPr>
              <p:cNvSpPr/>
              <p:nvPr/>
            </p:nvSpPr>
            <p:spPr>
              <a:xfrm>
                <a:off x="637646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1" name="Ristkülik 8790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1378639-BAB0-0802-E7D2-987D83B9A77B}"/>
                  </a:ext>
                </a:extLst>
              </p:cNvPr>
              <p:cNvSpPr/>
              <p:nvPr/>
            </p:nvSpPr>
            <p:spPr>
              <a:xfrm>
                <a:off x="656877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2" name="Ristkülik 8790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040E623-2753-F0D5-A167-138991EEC44D}"/>
                  </a:ext>
                </a:extLst>
              </p:cNvPr>
              <p:cNvSpPr/>
              <p:nvPr/>
            </p:nvSpPr>
            <p:spPr>
              <a:xfrm>
                <a:off x="676562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3" name="Ristkülik 8790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C66EC0C-EE71-E74F-72CE-23B50F273DF3}"/>
                  </a:ext>
                </a:extLst>
              </p:cNvPr>
              <p:cNvSpPr/>
              <p:nvPr/>
            </p:nvSpPr>
            <p:spPr>
              <a:xfrm>
                <a:off x="696248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4" name="Ristkülik 8790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F85AC66-CBDB-1FEC-20B1-ABFB0260C0C2}"/>
                  </a:ext>
                </a:extLst>
              </p:cNvPr>
              <p:cNvSpPr/>
              <p:nvPr/>
            </p:nvSpPr>
            <p:spPr>
              <a:xfrm>
                <a:off x="715934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5" name="Ristkülik 8790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6C34F61-9A4B-549C-183A-EFBA080DAD8A}"/>
                  </a:ext>
                </a:extLst>
              </p:cNvPr>
              <p:cNvSpPr/>
              <p:nvPr/>
            </p:nvSpPr>
            <p:spPr>
              <a:xfrm>
                <a:off x="7351650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6" name="Ristkülik 8790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57D518E-4D6E-FF17-5407-E40415BDC9EA}"/>
                  </a:ext>
                </a:extLst>
              </p:cNvPr>
              <p:cNvSpPr/>
              <p:nvPr/>
            </p:nvSpPr>
            <p:spPr>
              <a:xfrm>
                <a:off x="7548508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7" name="Ristkülik 8790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8FE06B5-56A6-69AB-5DB3-5D956EBBF9C8}"/>
                  </a:ext>
                </a:extLst>
              </p:cNvPr>
              <p:cNvSpPr/>
              <p:nvPr/>
            </p:nvSpPr>
            <p:spPr>
              <a:xfrm>
                <a:off x="774536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8" name="Ristkülik 8790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800D0-8537-2F20-4087-DD2CF48E6FF6}"/>
                  </a:ext>
                </a:extLst>
              </p:cNvPr>
              <p:cNvSpPr/>
              <p:nvPr/>
            </p:nvSpPr>
            <p:spPr>
              <a:xfrm>
                <a:off x="7942224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59" name="Ristkülik 8791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A802F52-2EC4-DF03-120F-BACDA215C8E9}"/>
                  </a:ext>
                </a:extLst>
              </p:cNvPr>
              <p:cNvSpPr/>
              <p:nvPr/>
            </p:nvSpPr>
            <p:spPr>
              <a:xfrm>
                <a:off x="8138569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0" name="Ristkülik 8791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DC96745-E379-E5DC-58B5-B7031DA1E4E0}"/>
                  </a:ext>
                </a:extLst>
              </p:cNvPr>
              <p:cNvSpPr/>
              <p:nvPr/>
            </p:nvSpPr>
            <p:spPr>
              <a:xfrm>
                <a:off x="8335427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1" name="Ristkülik 8791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FD4EC5-4EDE-4631-9D4E-67364A43892F}"/>
                  </a:ext>
                </a:extLst>
              </p:cNvPr>
              <p:cNvSpPr/>
              <p:nvPr/>
            </p:nvSpPr>
            <p:spPr>
              <a:xfrm>
                <a:off x="8527733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2" name="Ristkülik 8791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99F12E-BA7A-0BCB-FB03-28DF3BF59E33}"/>
                  </a:ext>
                </a:extLst>
              </p:cNvPr>
              <p:cNvSpPr/>
              <p:nvPr/>
            </p:nvSpPr>
            <p:spPr>
              <a:xfrm>
                <a:off x="8724591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3" name="Ristkülik 8791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2B5A967-6F34-7A44-2E7B-F04900021E04}"/>
                  </a:ext>
                </a:extLst>
              </p:cNvPr>
              <p:cNvSpPr/>
              <p:nvPr/>
            </p:nvSpPr>
            <p:spPr>
              <a:xfrm>
                <a:off x="8920936" y="2647253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4" name="Ristkülik 8791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EC6657-11CB-5CC8-7F12-C45FC244786D}"/>
                  </a:ext>
                </a:extLst>
              </p:cNvPr>
              <p:cNvSpPr/>
              <p:nvPr/>
            </p:nvSpPr>
            <p:spPr>
              <a:xfrm>
                <a:off x="500231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5" name="Ristkülik 8791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3C02DD-DAD3-9F7E-183F-608339EF3DF4}"/>
                  </a:ext>
                </a:extLst>
              </p:cNvPr>
              <p:cNvSpPr/>
              <p:nvPr/>
            </p:nvSpPr>
            <p:spPr>
              <a:xfrm>
                <a:off x="519916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6" name="Ristkülik 8791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39B601B-BDE4-AE14-E194-017627FFFE6E}"/>
                  </a:ext>
                </a:extLst>
              </p:cNvPr>
              <p:cNvSpPr/>
              <p:nvPr/>
            </p:nvSpPr>
            <p:spPr>
              <a:xfrm>
                <a:off x="539602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7" name="Ristkülik 8791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3D46204-83FE-4469-2AD2-BD812B475901}"/>
                  </a:ext>
                </a:extLst>
              </p:cNvPr>
              <p:cNvSpPr/>
              <p:nvPr/>
            </p:nvSpPr>
            <p:spPr>
              <a:xfrm>
                <a:off x="559288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68" name="Ristkülik 8791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E6F298E-4984-96D2-27EE-886B3211068D}"/>
                  </a:ext>
                </a:extLst>
              </p:cNvPr>
              <p:cNvSpPr/>
              <p:nvPr/>
            </p:nvSpPr>
            <p:spPr>
              <a:xfrm>
                <a:off x="578519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6" name="Ristkülik 8792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E1A42B-C444-1A37-469E-E113ED6AF4DC}"/>
                  </a:ext>
                </a:extLst>
              </p:cNvPr>
              <p:cNvSpPr/>
              <p:nvPr/>
            </p:nvSpPr>
            <p:spPr>
              <a:xfrm>
                <a:off x="598204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7" name="Ristkülik 8792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E7CAFE0-7C97-1870-AE5E-997BBD478060}"/>
                  </a:ext>
                </a:extLst>
              </p:cNvPr>
              <p:cNvSpPr/>
              <p:nvPr/>
            </p:nvSpPr>
            <p:spPr>
              <a:xfrm>
                <a:off x="617890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8" name="Ristkülik 8792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B38142-8022-8580-457E-F69F9A79F125}"/>
                  </a:ext>
                </a:extLst>
              </p:cNvPr>
              <p:cNvSpPr/>
              <p:nvPr/>
            </p:nvSpPr>
            <p:spPr>
              <a:xfrm>
                <a:off x="637576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79" name="Ristkülik 8792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128816A-665E-ACEF-5B51-81BC53FAF89F}"/>
                  </a:ext>
                </a:extLst>
              </p:cNvPr>
              <p:cNvSpPr/>
              <p:nvPr/>
            </p:nvSpPr>
            <p:spPr>
              <a:xfrm>
                <a:off x="656807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0" name="Ristkülik 8792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A0569B-C217-39B6-BD42-61142D1BCD68}"/>
                  </a:ext>
                </a:extLst>
              </p:cNvPr>
              <p:cNvSpPr/>
              <p:nvPr/>
            </p:nvSpPr>
            <p:spPr>
              <a:xfrm>
                <a:off x="676492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1" name="Ristkülik 8792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41BCC6F-5DC3-7FFD-4DFA-4EA133270A71}"/>
                  </a:ext>
                </a:extLst>
              </p:cNvPr>
              <p:cNvSpPr/>
              <p:nvPr/>
            </p:nvSpPr>
            <p:spPr>
              <a:xfrm>
                <a:off x="696178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2" name="Ristkülik 8792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32BE5C4-5D42-EECE-6790-B9BFF138D6C8}"/>
                  </a:ext>
                </a:extLst>
              </p:cNvPr>
              <p:cNvSpPr/>
              <p:nvPr/>
            </p:nvSpPr>
            <p:spPr>
              <a:xfrm>
                <a:off x="715864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3" name="Ristkülik 8792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E3A6019-7558-A611-7F7C-DDBF97582A03}"/>
                  </a:ext>
                </a:extLst>
              </p:cNvPr>
              <p:cNvSpPr/>
              <p:nvPr/>
            </p:nvSpPr>
            <p:spPr>
              <a:xfrm>
                <a:off x="7350950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4" name="Ristkülik 8792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4BA94BE-07BD-97AF-869B-9A0DDD041C59}"/>
                  </a:ext>
                </a:extLst>
              </p:cNvPr>
              <p:cNvSpPr/>
              <p:nvPr/>
            </p:nvSpPr>
            <p:spPr>
              <a:xfrm>
                <a:off x="7547808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5" name="Ristkülik 8792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EC8C46F-7694-A40A-9F7D-34BB71517FAA}"/>
                  </a:ext>
                </a:extLst>
              </p:cNvPr>
              <p:cNvSpPr/>
              <p:nvPr/>
            </p:nvSpPr>
            <p:spPr>
              <a:xfrm>
                <a:off x="774466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6" name="Ristkülik 8793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36AB43-16AE-FD38-223E-47CF6B77F9C6}"/>
                  </a:ext>
                </a:extLst>
              </p:cNvPr>
              <p:cNvSpPr/>
              <p:nvPr/>
            </p:nvSpPr>
            <p:spPr>
              <a:xfrm>
                <a:off x="7941524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7" name="Ristkülik 8793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59B432-A0B9-06F9-29C4-768CA12979FA}"/>
                  </a:ext>
                </a:extLst>
              </p:cNvPr>
              <p:cNvSpPr/>
              <p:nvPr/>
            </p:nvSpPr>
            <p:spPr>
              <a:xfrm>
                <a:off x="8137869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8" name="Ristkülik 8793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3844A0D-A1CE-5752-AF15-041353A55428}"/>
                  </a:ext>
                </a:extLst>
              </p:cNvPr>
              <p:cNvSpPr/>
              <p:nvPr/>
            </p:nvSpPr>
            <p:spPr>
              <a:xfrm>
                <a:off x="8334727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89" name="Ristkülik 8793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8E679A8-A930-A936-B0F9-EDD8D9CB2DB6}"/>
                  </a:ext>
                </a:extLst>
              </p:cNvPr>
              <p:cNvSpPr/>
              <p:nvPr/>
            </p:nvSpPr>
            <p:spPr>
              <a:xfrm>
                <a:off x="8527033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0" name="Ristkülik 8793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C10157-23F4-4A16-5DEC-3A8093768D12}"/>
                  </a:ext>
                </a:extLst>
              </p:cNvPr>
              <p:cNvSpPr/>
              <p:nvPr/>
            </p:nvSpPr>
            <p:spPr>
              <a:xfrm>
                <a:off x="8723891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1" name="Ristkülik 8793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0843AC5-03D2-9E53-AC7A-257B9D1926CE}"/>
                  </a:ext>
                </a:extLst>
              </p:cNvPr>
              <p:cNvSpPr/>
              <p:nvPr/>
            </p:nvSpPr>
            <p:spPr>
              <a:xfrm>
                <a:off x="8920236" y="2838657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2" name="Ristkülik 8793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0DC5074-7F9E-9D33-C92F-0A23D83C7F94}"/>
                  </a:ext>
                </a:extLst>
              </p:cNvPr>
              <p:cNvSpPr/>
              <p:nvPr/>
            </p:nvSpPr>
            <p:spPr>
              <a:xfrm>
                <a:off x="500231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3" name="Ristkülik 8793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0ED3F3B-0552-FC06-A6E8-8B4583B8D04C}"/>
                  </a:ext>
                </a:extLst>
              </p:cNvPr>
              <p:cNvSpPr/>
              <p:nvPr/>
            </p:nvSpPr>
            <p:spPr>
              <a:xfrm>
                <a:off x="519916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4" name="Ristkülik 8793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06E3606-0DD3-DA0D-6AAB-8C5B93CC6B21}"/>
                  </a:ext>
                </a:extLst>
              </p:cNvPr>
              <p:cNvSpPr/>
              <p:nvPr/>
            </p:nvSpPr>
            <p:spPr>
              <a:xfrm>
                <a:off x="539602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5" name="Ristkülik 8793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A37F0E1-AEB4-74DA-99AA-F987AD542060}"/>
                  </a:ext>
                </a:extLst>
              </p:cNvPr>
              <p:cNvSpPr/>
              <p:nvPr/>
            </p:nvSpPr>
            <p:spPr>
              <a:xfrm>
                <a:off x="559288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6" name="Ristkülik 8794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5A9D15C-0D3E-9046-4F6E-1201A7F4BDCA}"/>
                  </a:ext>
                </a:extLst>
              </p:cNvPr>
              <p:cNvSpPr/>
              <p:nvPr/>
            </p:nvSpPr>
            <p:spPr>
              <a:xfrm>
                <a:off x="578519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7" name="Ristkülik 8794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B6FEB55-32FD-F0BA-B1C5-878BB8DAC467}"/>
                  </a:ext>
                </a:extLst>
              </p:cNvPr>
              <p:cNvSpPr/>
              <p:nvPr/>
            </p:nvSpPr>
            <p:spPr>
              <a:xfrm>
                <a:off x="598204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8" name="Ristkülik 8794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7B8053F-D730-DA51-4487-50DD33C590F2}"/>
                  </a:ext>
                </a:extLst>
              </p:cNvPr>
              <p:cNvSpPr/>
              <p:nvPr/>
            </p:nvSpPr>
            <p:spPr>
              <a:xfrm>
                <a:off x="617890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899" name="Ristkülik 8794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B93365E-F066-F654-912A-81BFB3BBAEDB}"/>
                  </a:ext>
                </a:extLst>
              </p:cNvPr>
              <p:cNvSpPr/>
              <p:nvPr/>
            </p:nvSpPr>
            <p:spPr>
              <a:xfrm>
                <a:off x="637576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0" name="Ristkülik 8794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12AC245-8D16-A016-B4BC-6FC3F1C5F4B8}"/>
                  </a:ext>
                </a:extLst>
              </p:cNvPr>
              <p:cNvSpPr/>
              <p:nvPr/>
            </p:nvSpPr>
            <p:spPr>
              <a:xfrm>
                <a:off x="656807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1" name="Ristkülik 8794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5C7F761-D7CB-748D-0C99-3CB58301165C}"/>
                  </a:ext>
                </a:extLst>
              </p:cNvPr>
              <p:cNvSpPr/>
              <p:nvPr/>
            </p:nvSpPr>
            <p:spPr>
              <a:xfrm>
                <a:off x="676492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2" name="Ristkülik 8794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1E6B220-5578-AE2D-F272-F5EA7F3953F5}"/>
                  </a:ext>
                </a:extLst>
              </p:cNvPr>
              <p:cNvSpPr/>
              <p:nvPr/>
            </p:nvSpPr>
            <p:spPr>
              <a:xfrm>
                <a:off x="696178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3" name="Ristkülik 8794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1186062-44E2-309E-7487-FD88F8F8F9AA}"/>
                  </a:ext>
                </a:extLst>
              </p:cNvPr>
              <p:cNvSpPr/>
              <p:nvPr/>
            </p:nvSpPr>
            <p:spPr>
              <a:xfrm>
                <a:off x="715864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4" name="Ristkülik 8794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79D6238-0681-645F-2A39-89AE3C062D64}"/>
                  </a:ext>
                </a:extLst>
              </p:cNvPr>
              <p:cNvSpPr/>
              <p:nvPr/>
            </p:nvSpPr>
            <p:spPr>
              <a:xfrm>
                <a:off x="7350950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5" name="Ristkülik 8794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4A9DFE9-E808-BB24-CCE8-967B62BA3A4E}"/>
                  </a:ext>
                </a:extLst>
              </p:cNvPr>
              <p:cNvSpPr/>
              <p:nvPr/>
            </p:nvSpPr>
            <p:spPr>
              <a:xfrm>
                <a:off x="7547808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6" name="Ristkülik 8795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3C6C439-0F2A-8971-0509-9EEA9C5D92ED}"/>
                  </a:ext>
                </a:extLst>
              </p:cNvPr>
              <p:cNvSpPr/>
              <p:nvPr/>
            </p:nvSpPr>
            <p:spPr>
              <a:xfrm>
                <a:off x="774466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7" name="Ristkülik 8795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C5F4A7F-BA94-F00A-FD6D-6FBD9C7215DB}"/>
                  </a:ext>
                </a:extLst>
              </p:cNvPr>
              <p:cNvSpPr/>
              <p:nvPr/>
            </p:nvSpPr>
            <p:spPr>
              <a:xfrm>
                <a:off x="7941524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8" name="Ristkülik 8795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D954D98-5D1A-EBD7-463D-DB8403783907}"/>
                  </a:ext>
                </a:extLst>
              </p:cNvPr>
              <p:cNvSpPr/>
              <p:nvPr/>
            </p:nvSpPr>
            <p:spPr>
              <a:xfrm>
                <a:off x="8137869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09" name="Ristkülik 8795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9FAD22E-B403-DF98-CCB3-DDEBE76B59FC}"/>
                  </a:ext>
                </a:extLst>
              </p:cNvPr>
              <p:cNvSpPr/>
              <p:nvPr/>
            </p:nvSpPr>
            <p:spPr>
              <a:xfrm>
                <a:off x="8334727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0" name="Ristkülik 8795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46362FA-D6EB-23FD-FE70-6DA6B3A73885}"/>
                  </a:ext>
                </a:extLst>
              </p:cNvPr>
              <p:cNvSpPr/>
              <p:nvPr/>
            </p:nvSpPr>
            <p:spPr>
              <a:xfrm>
                <a:off x="8527033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1" name="Ristkülik 8795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0A9E71-9A6C-2BFE-DDE2-D7370EFFDC08}"/>
                  </a:ext>
                </a:extLst>
              </p:cNvPr>
              <p:cNvSpPr/>
              <p:nvPr/>
            </p:nvSpPr>
            <p:spPr>
              <a:xfrm>
                <a:off x="8723891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2" name="Ristkülik 8795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E114AA5-B0AE-0C3B-276A-0FD7EC92A288}"/>
                  </a:ext>
                </a:extLst>
              </p:cNvPr>
              <p:cNvSpPr/>
              <p:nvPr/>
            </p:nvSpPr>
            <p:spPr>
              <a:xfrm>
                <a:off x="8920236" y="3029874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3" name="Ristkülik 8795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6B149FD-B14A-EAC4-97D7-5D496063B727}"/>
                  </a:ext>
                </a:extLst>
              </p:cNvPr>
              <p:cNvSpPr/>
              <p:nvPr/>
            </p:nvSpPr>
            <p:spPr>
              <a:xfrm>
                <a:off x="500273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4" name="Ristkülik 8795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ADA39B9-64B1-E027-11A5-F154F796C5AD}"/>
                  </a:ext>
                </a:extLst>
              </p:cNvPr>
              <p:cNvSpPr/>
              <p:nvPr/>
            </p:nvSpPr>
            <p:spPr>
              <a:xfrm>
                <a:off x="519959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5" name="Ristkülik 8795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37EBECE-CC39-09EE-A3A3-3B3965ED9252}"/>
                  </a:ext>
                </a:extLst>
              </p:cNvPr>
              <p:cNvSpPr/>
              <p:nvPr/>
            </p:nvSpPr>
            <p:spPr>
              <a:xfrm>
                <a:off x="539645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6" name="Ristkülik 8796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DEFD0DC-AEE0-6C44-EA6D-F8E343EF561D}"/>
                  </a:ext>
                </a:extLst>
              </p:cNvPr>
              <p:cNvSpPr/>
              <p:nvPr/>
            </p:nvSpPr>
            <p:spPr>
              <a:xfrm>
                <a:off x="559330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7" name="Ristkülik 8796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E20BB4E-AEAF-D40E-78F0-892C884CD73E}"/>
                  </a:ext>
                </a:extLst>
              </p:cNvPr>
              <p:cNvSpPr/>
              <p:nvPr/>
            </p:nvSpPr>
            <p:spPr>
              <a:xfrm>
                <a:off x="578561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8" name="Ristkülik 8796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A31B4BC-C3B7-A834-A611-E859CF7C655C}"/>
                  </a:ext>
                </a:extLst>
              </p:cNvPr>
              <p:cNvSpPr/>
              <p:nvPr/>
            </p:nvSpPr>
            <p:spPr>
              <a:xfrm>
                <a:off x="598247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19" name="Ristkülik 8796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D6F0FF-BCB1-BD58-BA78-F414852B5CCF}"/>
                  </a:ext>
                </a:extLst>
              </p:cNvPr>
              <p:cNvSpPr/>
              <p:nvPr/>
            </p:nvSpPr>
            <p:spPr>
              <a:xfrm>
                <a:off x="617933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0" name="Ristkülik 8796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678B8F6-D0E5-B0F1-282C-AC5B2055EACE}"/>
                  </a:ext>
                </a:extLst>
              </p:cNvPr>
              <p:cNvSpPr/>
              <p:nvPr/>
            </p:nvSpPr>
            <p:spPr>
              <a:xfrm>
                <a:off x="637618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1" name="Ristkülik 8796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A5BA9A4-9696-ED52-4259-AF7B140CC811}"/>
                  </a:ext>
                </a:extLst>
              </p:cNvPr>
              <p:cNvSpPr/>
              <p:nvPr/>
            </p:nvSpPr>
            <p:spPr>
              <a:xfrm>
                <a:off x="656849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2" name="Ristkülik 8796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4D0E0176-8516-525A-C855-D4A7B1737784}"/>
                  </a:ext>
                </a:extLst>
              </p:cNvPr>
              <p:cNvSpPr/>
              <p:nvPr/>
            </p:nvSpPr>
            <p:spPr>
              <a:xfrm>
                <a:off x="676535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3" name="Ristkülik 8796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5C76941D-D45A-B7BF-F839-F5A805D0C37E}"/>
                  </a:ext>
                </a:extLst>
              </p:cNvPr>
              <p:cNvSpPr/>
              <p:nvPr/>
            </p:nvSpPr>
            <p:spPr>
              <a:xfrm>
                <a:off x="696221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4" name="Ristkülik 8796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5D1CCB6-9902-058B-29CB-B7542D3F877F}"/>
                  </a:ext>
                </a:extLst>
              </p:cNvPr>
              <p:cNvSpPr/>
              <p:nvPr/>
            </p:nvSpPr>
            <p:spPr>
              <a:xfrm>
                <a:off x="715906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5" name="Ristkülik 8796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D788FF5-4B8B-FD94-88F1-D13F99410795}"/>
                  </a:ext>
                </a:extLst>
              </p:cNvPr>
              <p:cNvSpPr/>
              <p:nvPr/>
            </p:nvSpPr>
            <p:spPr>
              <a:xfrm>
                <a:off x="7351374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26" name="Ristkülik 8797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74E0AC93-3856-DDC4-D4C9-ED1114246B42}"/>
                  </a:ext>
                </a:extLst>
              </p:cNvPr>
              <p:cNvSpPr/>
              <p:nvPr/>
            </p:nvSpPr>
            <p:spPr>
              <a:xfrm>
                <a:off x="7548232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4" name="Ristkülik 8797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23EC886-31C3-2534-F5A1-DE45084A0980}"/>
                  </a:ext>
                </a:extLst>
              </p:cNvPr>
              <p:cNvSpPr/>
              <p:nvPr/>
            </p:nvSpPr>
            <p:spPr>
              <a:xfrm>
                <a:off x="774509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5" name="Ristkülik 8797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D5120A0-D75B-D004-9A4F-D43F8F836101}"/>
                  </a:ext>
                </a:extLst>
              </p:cNvPr>
              <p:cNvSpPr/>
              <p:nvPr/>
            </p:nvSpPr>
            <p:spPr>
              <a:xfrm>
                <a:off x="7941948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6" name="Ristkülik 8797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53CC681-A0FA-F1E0-7FF9-ABD97FE47506}"/>
                  </a:ext>
                </a:extLst>
              </p:cNvPr>
              <p:cNvSpPr/>
              <p:nvPr/>
            </p:nvSpPr>
            <p:spPr>
              <a:xfrm>
                <a:off x="8138293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7" name="Ristkülik 8797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600E58-8221-EB91-EF25-1293E133852D}"/>
                  </a:ext>
                </a:extLst>
              </p:cNvPr>
              <p:cNvSpPr/>
              <p:nvPr/>
            </p:nvSpPr>
            <p:spPr>
              <a:xfrm>
                <a:off x="8335151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8" name="Ristkülik 8797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16F8FF0-EF1C-A733-80AD-50A8631C240E}"/>
                  </a:ext>
                </a:extLst>
              </p:cNvPr>
              <p:cNvSpPr/>
              <p:nvPr/>
            </p:nvSpPr>
            <p:spPr>
              <a:xfrm>
                <a:off x="8527457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39" name="Ristkülik 8797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3937A8D2-36D1-EB14-3661-0742AE1443A1}"/>
                  </a:ext>
                </a:extLst>
              </p:cNvPr>
              <p:cNvSpPr/>
              <p:nvPr/>
            </p:nvSpPr>
            <p:spPr>
              <a:xfrm>
                <a:off x="8724315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0" name="Ristkülik 8797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1674228-81AC-D1AF-080B-E400C25210D7}"/>
                  </a:ext>
                </a:extLst>
              </p:cNvPr>
              <p:cNvSpPr/>
              <p:nvPr/>
            </p:nvSpPr>
            <p:spPr>
              <a:xfrm>
                <a:off x="8920660" y="3225820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1" name="Ristkülik 8797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0A6A4E8-0D9F-55E5-3CF7-677D8A0161A2}"/>
                  </a:ext>
                </a:extLst>
              </p:cNvPr>
              <p:cNvSpPr/>
              <p:nvPr/>
            </p:nvSpPr>
            <p:spPr>
              <a:xfrm>
                <a:off x="500093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2" name="Ristkülik 8797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6F1477-14A1-8498-82DA-660EFF1209F7}"/>
                  </a:ext>
                </a:extLst>
              </p:cNvPr>
              <p:cNvSpPr/>
              <p:nvPr/>
            </p:nvSpPr>
            <p:spPr>
              <a:xfrm>
                <a:off x="519779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3" name="Ristkülik 8798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6E9BD65-D084-ACF5-D4F1-6EA915C11541}"/>
                  </a:ext>
                </a:extLst>
              </p:cNvPr>
              <p:cNvSpPr/>
              <p:nvPr/>
            </p:nvSpPr>
            <p:spPr>
              <a:xfrm>
                <a:off x="539465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4" name="Ristkülik 8798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E89AC4C0-A61D-E296-B8D1-FC025FE1604F}"/>
                  </a:ext>
                </a:extLst>
              </p:cNvPr>
              <p:cNvSpPr/>
              <p:nvPr/>
            </p:nvSpPr>
            <p:spPr>
              <a:xfrm>
                <a:off x="559151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5" name="Ristkülik 8798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6459C3A-1F7E-7947-A2ED-953E8B74BDBC}"/>
                  </a:ext>
                </a:extLst>
              </p:cNvPr>
              <p:cNvSpPr/>
              <p:nvPr/>
            </p:nvSpPr>
            <p:spPr>
              <a:xfrm>
                <a:off x="578381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6" name="Ristkülik 8798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ACBF8104-6D69-49AE-C54D-926193884BDA}"/>
                  </a:ext>
                </a:extLst>
              </p:cNvPr>
              <p:cNvSpPr/>
              <p:nvPr/>
            </p:nvSpPr>
            <p:spPr>
              <a:xfrm>
                <a:off x="598067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7" name="Ristkülik 8798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9E81618A-ACA8-66D5-5EC0-B45DEBDBD34D}"/>
                  </a:ext>
                </a:extLst>
              </p:cNvPr>
              <p:cNvSpPr/>
              <p:nvPr/>
            </p:nvSpPr>
            <p:spPr>
              <a:xfrm>
                <a:off x="617753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48" name="Ristkülik 8798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D6413E8F-53D8-003A-0F63-53F3DF23A66C}"/>
                  </a:ext>
                </a:extLst>
              </p:cNvPr>
              <p:cNvSpPr/>
              <p:nvPr/>
            </p:nvSpPr>
            <p:spPr>
              <a:xfrm>
                <a:off x="637439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7" name="Ristkülik 8798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43A8BD9-D1DC-AFEB-DA7D-F2F76A3ED055}"/>
                  </a:ext>
                </a:extLst>
              </p:cNvPr>
              <p:cNvSpPr/>
              <p:nvPr/>
            </p:nvSpPr>
            <p:spPr>
              <a:xfrm>
                <a:off x="656669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8" name="Ristkülik 8798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F285B5FA-A04B-D56D-35B0-0E8AF0D0B349}"/>
                  </a:ext>
                </a:extLst>
              </p:cNvPr>
              <p:cNvSpPr/>
              <p:nvPr/>
            </p:nvSpPr>
            <p:spPr>
              <a:xfrm>
                <a:off x="676355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69" name="Ristkülik 8798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FB96F73-1F3F-C34A-C071-91CBCA2BD38E}"/>
                  </a:ext>
                </a:extLst>
              </p:cNvPr>
              <p:cNvSpPr/>
              <p:nvPr/>
            </p:nvSpPr>
            <p:spPr>
              <a:xfrm>
                <a:off x="696041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0" name="Ristkülik 87989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F8C1EAA-E05F-4E53-37A7-A6CC2EEE0BAC}"/>
                  </a:ext>
                </a:extLst>
              </p:cNvPr>
              <p:cNvSpPr/>
              <p:nvPr/>
            </p:nvSpPr>
            <p:spPr>
              <a:xfrm>
                <a:off x="715727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1" name="Ristkülik 87990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5C24C16-F6B1-C1A2-18D3-13888F519095}"/>
                  </a:ext>
                </a:extLst>
              </p:cNvPr>
              <p:cNvSpPr/>
              <p:nvPr/>
            </p:nvSpPr>
            <p:spPr>
              <a:xfrm>
                <a:off x="7349576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2" name="Ristkülik 87991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683AC7FF-DAAF-3C90-F16A-FE43ADD3E42D}"/>
                  </a:ext>
                </a:extLst>
              </p:cNvPr>
              <p:cNvSpPr/>
              <p:nvPr/>
            </p:nvSpPr>
            <p:spPr>
              <a:xfrm>
                <a:off x="7546434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3" name="Ristkülik 87992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F55D3DE-F634-2E9B-1D54-393A3A7763C4}"/>
                  </a:ext>
                </a:extLst>
              </p:cNvPr>
              <p:cNvSpPr/>
              <p:nvPr/>
            </p:nvSpPr>
            <p:spPr>
              <a:xfrm>
                <a:off x="774329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74" name="Ristkülik 87993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02E6E850-BE8E-214A-C576-B199FBF475B8}"/>
                  </a:ext>
                </a:extLst>
              </p:cNvPr>
              <p:cNvSpPr/>
              <p:nvPr/>
            </p:nvSpPr>
            <p:spPr>
              <a:xfrm>
                <a:off x="7940150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5" name="Ristkülik 87994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C1378032-CCA2-5ED0-71F6-2417FCD9C109}"/>
                  </a:ext>
                </a:extLst>
              </p:cNvPr>
              <p:cNvSpPr/>
              <p:nvPr/>
            </p:nvSpPr>
            <p:spPr>
              <a:xfrm>
                <a:off x="8136495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6" name="Ristkülik 87995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1E3A8013-E45D-8AF1-1DD2-4A9877C0693C}"/>
                  </a:ext>
                </a:extLst>
              </p:cNvPr>
              <p:cNvSpPr/>
              <p:nvPr/>
            </p:nvSpPr>
            <p:spPr>
              <a:xfrm>
                <a:off x="8333353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7" name="Ristkülik 87996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28C5560B-C168-E8F6-F0EA-ADBC5D1E8F2B}"/>
                  </a:ext>
                </a:extLst>
              </p:cNvPr>
              <p:cNvSpPr/>
              <p:nvPr/>
            </p:nvSpPr>
            <p:spPr>
              <a:xfrm>
                <a:off x="8525659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8" name="Ristkülik 87997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855C79F4-5429-42D3-2E25-0D1D363D2D5D}"/>
                  </a:ext>
                </a:extLst>
              </p:cNvPr>
              <p:cNvSpPr/>
              <p:nvPr/>
            </p:nvSpPr>
            <p:spPr>
              <a:xfrm>
                <a:off x="8722517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61989" name="Ristkülik 87998" hidden="1">
                <a:hlinkClick r:id="" action="ppaction://macro?name=Recolor"/>
                <a:extLst>
                  <a:ext uri="{FF2B5EF4-FFF2-40B4-BE49-F238E27FC236}">
                    <a16:creationId xmlns:a16="http://schemas.microsoft.com/office/drawing/2014/main" id="{BC33C793-A53B-4335-F9F8-F018D924ABD8}"/>
                  </a:ext>
                </a:extLst>
              </p:cNvPr>
              <p:cNvSpPr/>
              <p:nvPr/>
            </p:nvSpPr>
            <p:spPr>
              <a:xfrm>
                <a:off x="8918862" y="3421711"/>
                <a:ext cx="196858" cy="1968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1452" name="16*16*NE*Shape7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2AFF1DD7-10D9-30C4-F8BC-462A6DF2A84D}"/>
                </a:ext>
              </a:extLst>
            </p:cNvPr>
            <p:cNvSpPr/>
            <p:nvPr/>
          </p:nvSpPr>
          <p:spPr>
            <a:xfrm>
              <a:off x="8305123" y="2064116"/>
              <a:ext cx="203417" cy="20341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3" name="41*17*NW*Shape8AppPaint_" hidden="1">
              <a:extLst>
                <a:ext uri="{FF2B5EF4-FFF2-40B4-BE49-F238E27FC236}">
                  <a16:creationId xmlns:a16="http://schemas.microsoft.com/office/drawing/2014/main" id="{2E64C0AD-07ED-15E1-0152-D8E63E7C3F65}"/>
                </a:ext>
              </a:extLst>
            </p:cNvPr>
            <p:cNvSpPr txBox="1"/>
            <p:nvPr/>
          </p:nvSpPr>
          <p:spPr>
            <a:xfrm>
              <a:off x="7748398" y="2047783"/>
              <a:ext cx="520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1</a:t>
              </a:r>
            </a:p>
          </p:txBody>
        </p:sp>
        <p:sp>
          <p:nvSpPr>
            <p:cNvPr id="61454" name="16*16*NE*Shape9AppPaint_" hidden="1">
              <a:hlinkClick r:id="" action="ppaction://macro?name=Changecolor"/>
              <a:extLst>
                <a:ext uri="{FF2B5EF4-FFF2-40B4-BE49-F238E27FC236}">
                  <a16:creationId xmlns:a16="http://schemas.microsoft.com/office/drawing/2014/main" id="{70E5117C-B3A9-6CC4-B04D-985B86745DFC}"/>
                </a:ext>
              </a:extLst>
            </p:cNvPr>
            <p:cNvSpPr/>
            <p:nvPr/>
          </p:nvSpPr>
          <p:spPr>
            <a:xfrm>
              <a:off x="8305123" y="2330582"/>
              <a:ext cx="203417" cy="2034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>
                <a:latin typeface="Candara" panose="020E0502030303020204" pitchFamily="34" charset="0"/>
              </a:endParaRPr>
            </a:p>
          </p:txBody>
        </p:sp>
        <p:sp>
          <p:nvSpPr>
            <p:cNvPr id="61455" name="41*17*NW*Shape10AppPaint_" hidden="1">
              <a:extLst>
                <a:ext uri="{FF2B5EF4-FFF2-40B4-BE49-F238E27FC236}">
                  <a16:creationId xmlns:a16="http://schemas.microsoft.com/office/drawing/2014/main" id="{6F22AA41-4881-0214-24F8-82AD97F3C05D}"/>
                </a:ext>
              </a:extLst>
            </p:cNvPr>
            <p:cNvSpPr txBox="1"/>
            <p:nvPr/>
          </p:nvSpPr>
          <p:spPr>
            <a:xfrm>
              <a:off x="7754588" y="2314249"/>
              <a:ext cx="514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700" dirty="0">
                  <a:latin typeface="Candara" panose="020E0502030303020204" pitchFamily="34" charset="0"/>
                </a:rPr>
                <a:t>Color 2</a:t>
              </a:r>
            </a:p>
          </p:txBody>
        </p:sp>
        <p:sp>
          <p:nvSpPr>
            <p:cNvPr id="61456" name="63*16*SE*Shape11AppPaint_" hidden="1">
              <a:hlinkClick r:id="" action="ppaction://macro?name=ClearAll"/>
              <a:extLst>
                <a:ext uri="{FF2B5EF4-FFF2-40B4-BE49-F238E27FC236}">
                  <a16:creationId xmlns:a16="http://schemas.microsoft.com/office/drawing/2014/main" id="{5EE89529-28A4-6D25-EB6C-2579B534784A}"/>
                </a:ext>
              </a:extLst>
            </p:cNvPr>
            <p:cNvSpPr/>
            <p:nvPr/>
          </p:nvSpPr>
          <p:spPr>
            <a:xfrm>
              <a:off x="7797841" y="4834622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Clear</a:t>
              </a:r>
            </a:p>
          </p:txBody>
        </p:sp>
        <p:sp>
          <p:nvSpPr>
            <p:cNvPr id="61457" name="63*16*SE*Shape12AppPaint_" hidden="1">
              <a:hlinkClick r:id="" action="ppaction://macro?name=SaveDrawing"/>
              <a:extLst>
                <a:ext uri="{FF2B5EF4-FFF2-40B4-BE49-F238E27FC236}">
                  <a16:creationId xmlns:a16="http://schemas.microsoft.com/office/drawing/2014/main" id="{300C21FB-E79A-B9F4-5604-ABECD7A57065}"/>
                </a:ext>
              </a:extLst>
            </p:cNvPr>
            <p:cNvSpPr/>
            <p:nvPr/>
          </p:nvSpPr>
          <p:spPr>
            <a:xfrm>
              <a:off x="7786414" y="4595031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1458" name="63*16*SE*Shape13AppPaint_" hidden="1">
              <a:hlinkClick r:id="" action="ppaction://macro?name=LoadDrawing"/>
              <a:extLst>
                <a:ext uri="{FF2B5EF4-FFF2-40B4-BE49-F238E27FC236}">
                  <a16:creationId xmlns:a16="http://schemas.microsoft.com/office/drawing/2014/main" id="{00BCA9E2-DD41-1652-2FF7-A9601916C948}"/>
                </a:ext>
              </a:extLst>
            </p:cNvPr>
            <p:cNvSpPr/>
            <p:nvPr/>
          </p:nvSpPr>
          <p:spPr>
            <a:xfrm>
              <a:off x="7785151" y="4355723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Load</a:t>
              </a:r>
            </a:p>
          </p:txBody>
        </p:sp>
        <p:sp>
          <p:nvSpPr>
            <p:cNvPr id="61459" name="63*16*SE*Shape14AppPaint_" hidden="1">
              <a:hlinkClick r:id="" action="ppaction://macro?name=ExportDrawing"/>
              <a:extLst>
                <a:ext uri="{FF2B5EF4-FFF2-40B4-BE49-F238E27FC236}">
                  <a16:creationId xmlns:a16="http://schemas.microsoft.com/office/drawing/2014/main" id="{CFC7E7C4-428D-038B-AAD9-DA804B7AD34E}"/>
                </a:ext>
              </a:extLst>
            </p:cNvPr>
            <p:cNvSpPr/>
            <p:nvPr/>
          </p:nvSpPr>
          <p:spPr>
            <a:xfrm>
              <a:off x="7785150" y="4110315"/>
              <a:ext cx="764993" cy="194613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Export</a:t>
              </a:r>
            </a:p>
          </p:txBody>
        </p:sp>
      </p:grpSp>
      <p:grpSp>
        <p:nvGrpSpPr>
          <p:cNvPr id="61993" name="AppPictureView" hidden="1">
            <a:extLst>
              <a:ext uri="{FF2B5EF4-FFF2-40B4-BE49-F238E27FC236}">
                <a16:creationId xmlns:a16="http://schemas.microsoft.com/office/drawing/2014/main" id="{B8FF9D87-9CA9-5A8A-0BE8-DC4F2C0D069D}"/>
              </a:ext>
            </a:extLst>
          </p:cNvPr>
          <p:cNvGrpSpPr/>
          <p:nvPr/>
        </p:nvGrpSpPr>
        <p:grpSpPr>
          <a:xfrm>
            <a:off x="3901943" y="2120783"/>
            <a:ext cx="4464497" cy="2889716"/>
            <a:chOff x="3901943" y="2120783"/>
            <a:chExt cx="4464497" cy="2889716"/>
          </a:xfrm>
        </p:grpSpPr>
        <p:sp>
          <p:nvSpPr>
            <p:cNvPr id="61994" name="WindowAppPictureView_" hidden="1">
              <a:extLst>
                <a:ext uri="{FF2B5EF4-FFF2-40B4-BE49-F238E27FC236}">
                  <a16:creationId xmlns:a16="http://schemas.microsoft.com/office/drawing/2014/main" id="{A166C7B2-6D2F-A96E-0932-8C15D0856CA8}"/>
                </a:ext>
              </a:extLst>
            </p:cNvPr>
            <p:cNvSpPr/>
            <p:nvPr/>
          </p:nvSpPr>
          <p:spPr>
            <a:xfrm>
              <a:off x="3901943" y="212078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image file loaded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5" name="DummyAppPictureView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84FD7F4-7658-9758-2AB6-845E3CB8E35F}"/>
                </a:ext>
              </a:extLst>
            </p:cNvPr>
            <p:cNvSpPr/>
            <p:nvPr/>
          </p:nvSpPr>
          <p:spPr>
            <a:xfrm>
              <a:off x="8259072" y="491048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1996" name="AppInputBox" hidden="1">
            <a:extLst>
              <a:ext uri="{FF2B5EF4-FFF2-40B4-BE49-F238E27FC236}">
                <a16:creationId xmlns:a16="http://schemas.microsoft.com/office/drawing/2014/main" id="{23F3E9E7-A6BB-758F-37C3-7E6D075911F6}"/>
              </a:ext>
            </a:extLst>
          </p:cNvPr>
          <p:cNvGrpSpPr/>
          <p:nvPr/>
        </p:nvGrpSpPr>
        <p:grpSpPr>
          <a:xfrm>
            <a:off x="3979444" y="2810452"/>
            <a:ext cx="4191644" cy="1396700"/>
            <a:chOff x="3979444" y="2810452"/>
            <a:chExt cx="4191644" cy="1396700"/>
          </a:xfrm>
        </p:grpSpPr>
        <p:sp>
          <p:nvSpPr>
            <p:cNvPr id="61997" name="WindowAppInputBox_" hidden="1">
              <a:extLst>
                <a:ext uri="{FF2B5EF4-FFF2-40B4-BE49-F238E27FC236}">
                  <a16:creationId xmlns:a16="http://schemas.microsoft.com/office/drawing/2014/main" id="{8496B82B-95DC-03B3-9EBC-023E81B7671E}"/>
                </a:ext>
              </a:extLst>
            </p:cNvPr>
            <p:cNvSpPr/>
            <p:nvPr/>
          </p:nvSpPr>
          <p:spPr>
            <a:xfrm>
              <a:off x="3979444" y="2810452"/>
              <a:ext cx="4191644" cy="139670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46800" tIns="180000" rIns="468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Please enter a name for the directory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1998" name="Shape6AppInputBox_" hidden="1">
              <a:hlinkClick r:id="" action="ppaction://macro?name=ConfirmInput"/>
              <a:extLst>
                <a:ext uri="{FF2B5EF4-FFF2-40B4-BE49-F238E27FC236}">
                  <a16:creationId xmlns:a16="http://schemas.microsoft.com/office/drawing/2014/main" id="{6F6FCD3E-BA09-4139-76C1-83274483EDA0}"/>
                </a:ext>
              </a:extLst>
            </p:cNvPr>
            <p:cNvSpPr/>
            <p:nvPr/>
          </p:nvSpPr>
          <p:spPr>
            <a:xfrm>
              <a:off x="5576916" y="3775075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1999" name="AXTextBox1AppInputBox_" hidden="1">
              <a:extLst>
                <a:ext uri="{FF2B5EF4-FFF2-40B4-BE49-F238E27FC236}">
                  <a16:creationId xmlns:a16="http://schemas.microsoft.com/office/drawing/2014/main" id="{2EF82F86-D5AA-1708-E735-6FEF97AB01D0}"/>
                </a:ext>
              </a:extLst>
            </p:cNvPr>
            <p:cNvSpPr/>
            <p:nvPr/>
          </p:nvSpPr>
          <p:spPr>
            <a:xfrm>
              <a:off x="4133849" y="3295544"/>
              <a:ext cx="3886200" cy="320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>
                    <a:alpha val="0"/>
                  </a:schemeClr>
                </a:solidFill>
              </a:endParaRPr>
            </a:p>
          </p:txBody>
        </p:sp>
      </p:grpSp>
      <p:grpSp>
        <p:nvGrpSpPr>
          <p:cNvPr id="62000" name="AppPresentator" hidden="1">
            <a:extLst>
              <a:ext uri="{FF2B5EF4-FFF2-40B4-BE49-F238E27FC236}">
                <a16:creationId xmlns:a16="http://schemas.microsoft.com/office/drawing/2014/main" id="{F9511047-C5FC-9D22-30CA-0CF9479D9020}"/>
              </a:ext>
            </a:extLst>
          </p:cNvPr>
          <p:cNvGrpSpPr/>
          <p:nvPr/>
        </p:nvGrpSpPr>
        <p:grpSpPr>
          <a:xfrm>
            <a:off x="1981922" y="1404852"/>
            <a:ext cx="8315051" cy="4313023"/>
            <a:chOff x="1981922" y="1404852"/>
            <a:chExt cx="8315051" cy="4313023"/>
          </a:xfrm>
        </p:grpSpPr>
        <p:sp>
          <p:nvSpPr>
            <p:cNvPr id="62001" name="WindowAppPresentator_" hidden="1">
              <a:extLst>
                <a:ext uri="{FF2B5EF4-FFF2-40B4-BE49-F238E27FC236}">
                  <a16:creationId xmlns:a16="http://schemas.microsoft.com/office/drawing/2014/main" id="{422193EA-052B-3D04-5168-3A8479736D50}"/>
                </a:ext>
              </a:extLst>
            </p:cNvPr>
            <p:cNvSpPr/>
            <p:nvPr/>
          </p:nvSpPr>
          <p:spPr>
            <a:xfrm>
              <a:off x="1983570" y="1404852"/>
              <a:ext cx="8206035" cy="4231864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2" name="HandleAppPresentato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EF832AF-DCB1-6AFE-63C3-92D56D98C3B2}"/>
                </a:ext>
              </a:extLst>
            </p:cNvPr>
            <p:cNvSpPr/>
            <p:nvPr/>
          </p:nvSpPr>
          <p:spPr>
            <a:xfrm>
              <a:off x="10189605" y="561786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03" name="Shape13AppPresentator_" hidden="1">
              <a:extLst>
                <a:ext uri="{FF2B5EF4-FFF2-40B4-BE49-F238E27FC236}">
                  <a16:creationId xmlns:a16="http://schemas.microsoft.com/office/drawing/2014/main" id="{3F653D04-9EE1-D2FD-E3F0-14204F735DF3}"/>
                </a:ext>
              </a:extLst>
            </p:cNvPr>
            <p:cNvSpPr/>
            <p:nvPr/>
          </p:nvSpPr>
          <p:spPr>
            <a:xfrm>
              <a:off x="1981922" y="1404852"/>
              <a:ext cx="8207683" cy="9947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2004" name="66*20*SW*Shape7AppPresentator_" hidden="1">
              <a:hlinkClick r:id="" action="ppaction://macro?name=ClearPresentationFile"/>
              <a:extLst>
                <a:ext uri="{FF2B5EF4-FFF2-40B4-BE49-F238E27FC236}">
                  <a16:creationId xmlns:a16="http://schemas.microsoft.com/office/drawing/2014/main" id="{E2508193-2EEC-0685-C033-4293FEC87937}"/>
                </a:ext>
              </a:extLst>
            </p:cNvPr>
            <p:cNvSpPr/>
            <p:nvPr/>
          </p:nvSpPr>
          <p:spPr>
            <a:xfrm>
              <a:off x="2143906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62005" name="66*20*NW*Shape10AppPresentator_" hidden="1">
              <a:hlinkClick r:id="" action="ppaction://macro?name=PresLaunchLoadMan"/>
              <a:extLst>
                <a:ext uri="{FF2B5EF4-FFF2-40B4-BE49-F238E27FC236}">
                  <a16:creationId xmlns:a16="http://schemas.microsoft.com/office/drawing/2014/main" id="{149EC250-FF7D-A03F-9429-FC179BC6B489}"/>
                </a:ext>
              </a:extLst>
            </p:cNvPr>
            <p:cNvSpPr/>
            <p:nvPr/>
          </p:nvSpPr>
          <p:spPr>
            <a:xfrm>
              <a:off x="308245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62006" name="66*20*NW*Shape11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0ECF2410-5D30-D239-AB4C-57CF624F488C}"/>
                </a:ext>
              </a:extLst>
            </p:cNvPr>
            <p:cNvSpPr/>
            <p:nvPr/>
          </p:nvSpPr>
          <p:spPr>
            <a:xfrm>
              <a:off x="4056644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62007" name="Shape15AppPresentator_" hidden="1">
              <a:extLst>
                <a:ext uri="{FF2B5EF4-FFF2-40B4-BE49-F238E27FC236}">
                  <a16:creationId xmlns:a16="http://schemas.microsoft.com/office/drawing/2014/main" id="{B72E7306-62C7-AA53-DD29-74C108FC31C8}"/>
                </a:ext>
              </a:extLst>
            </p:cNvPr>
            <p:cNvSpPr/>
            <p:nvPr/>
          </p:nvSpPr>
          <p:spPr>
            <a:xfrm>
              <a:off x="1983014" y="5324955"/>
              <a:ext cx="8206590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Slide 1</a:t>
              </a:r>
            </a:p>
          </p:txBody>
        </p:sp>
        <p:sp>
          <p:nvSpPr>
            <p:cNvPr id="62008" name="SlideAppPresentator_" hidden="1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A66EDD64-F929-895C-6535-BEC5675E1833}"/>
                </a:ext>
              </a:extLst>
            </p:cNvPr>
            <p:cNvSpPr/>
            <p:nvPr/>
          </p:nvSpPr>
          <p:spPr>
            <a:xfrm>
              <a:off x="2513012" y="2558445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62009" name="RightAppPresentator_" hidden="1">
              <a:hlinkClick r:id="" action="ppaction://macro?name=ShpMoveRight"/>
              <a:extLst>
                <a:ext uri="{FF2B5EF4-FFF2-40B4-BE49-F238E27FC236}">
                  <a16:creationId xmlns:a16="http://schemas.microsoft.com/office/drawing/2014/main" id="{0DE31085-3D0B-9583-3812-AF236234E420}"/>
                </a:ext>
              </a:extLst>
            </p:cNvPr>
            <p:cNvSpPr/>
            <p:nvPr/>
          </p:nvSpPr>
          <p:spPr>
            <a:xfrm>
              <a:off x="2613573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0" name="LeftAppPresentator_" hidden="1">
              <a:hlinkClick r:id="" action="ppaction://macro?name=ShpMoveLeft"/>
              <a:extLst>
                <a:ext uri="{FF2B5EF4-FFF2-40B4-BE49-F238E27FC236}">
                  <a16:creationId xmlns:a16="http://schemas.microsoft.com/office/drawing/2014/main" id="{9B6F3466-99CB-B508-7616-5A92CA6964FB}"/>
                </a:ext>
              </a:extLst>
            </p:cNvPr>
            <p:cNvSpPr/>
            <p:nvPr/>
          </p:nvSpPr>
          <p:spPr>
            <a:xfrm>
              <a:off x="2143906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1" name="UpAppPresentator_" hidden="1">
              <a:hlinkClick r:id="" action="ppaction://macro?name=ShpMoveUp"/>
              <a:extLst>
                <a:ext uri="{FF2B5EF4-FFF2-40B4-BE49-F238E27FC236}">
                  <a16:creationId xmlns:a16="http://schemas.microsoft.com/office/drawing/2014/main" id="{5234765B-8D8F-1A2A-1986-7FF50C2D128B}"/>
                </a:ext>
              </a:extLst>
            </p:cNvPr>
            <p:cNvSpPr/>
            <p:nvPr/>
          </p:nvSpPr>
          <p:spPr>
            <a:xfrm>
              <a:off x="3083240" y="1920437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/\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</p:txBody>
        </p:sp>
        <p:sp>
          <p:nvSpPr>
            <p:cNvPr id="62012" name="DownAppPresentator_" hidden="1">
              <a:hlinkClick r:id="" action="ppaction://macro?name=ShpMoveDown"/>
              <a:extLst>
                <a:ext uri="{FF2B5EF4-FFF2-40B4-BE49-F238E27FC236}">
                  <a16:creationId xmlns:a16="http://schemas.microsoft.com/office/drawing/2014/main" id="{D2EA4742-6724-DB76-32A1-441C571C6979}"/>
                </a:ext>
              </a:extLst>
            </p:cNvPr>
            <p:cNvSpPr/>
            <p:nvPr/>
          </p:nvSpPr>
          <p:spPr>
            <a:xfrm>
              <a:off x="3552907" y="1920433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|</a:t>
              </a:r>
            </a:p>
            <a:p>
              <a:pPr algn="ctr"/>
              <a:r>
                <a:rPr lang="et-EE" sz="500" b="1" dirty="0">
                  <a:latin typeface="Candara" panose="020E0502030303020204" pitchFamily="34" charset="0"/>
                </a:rPr>
                <a:t>\/</a:t>
              </a:r>
            </a:p>
          </p:txBody>
        </p:sp>
        <p:sp>
          <p:nvSpPr>
            <p:cNvPr id="62013" name="NextAppPresentator_" hidden="1">
              <a:hlinkClick r:id="" action="ppaction://macro?name=NextSlide"/>
              <a:extLst>
                <a:ext uri="{FF2B5EF4-FFF2-40B4-BE49-F238E27FC236}">
                  <a16:creationId xmlns:a16="http://schemas.microsoft.com/office/drawing/2014/main" id="{8880299D-0B91-8BFE-39AF-2A086897531C}"/>
                </a:ext>
              </a:extLst>
            </p:cNvPr>
            <p:cNvSpPr/>
            <p:nvPr/>
          </p:nvSpPr>
          <p:spPr>
            <a:xfrm>
              <a:off x="9698454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--&gt;</a:t>
              </a:r>
            </a:p>
          </p:txBody>
        </p:sp>
        <p:sp>
          <p:nvSpPr>
            <p:cNvPr id="62014" name="PreviousAppPresentator_" hidden="1">
              <a:hlinkClick r:id="" action="ppaction://macro?name=PrevSlide"/>
              <a:extLst>
                <a:ext uri="{FF2B5EF4-FFF2-40B4-BE49-F238E27FC236}">
                  <a16:creationId xmlns:a16="http://schemas.microsoft.com/office/drawing/2014/main" id="{59A42C9B-CCA6-979B-0F95-61515A25715C}"/>
                </a:ext>
              </a:extLst>
            </p:cNvPr>
            <p:cNvSpPr/>
            <p:nvPr/>
          </p:nvSpPr>
          <p:spPr>
            <a:xfrm>
              <a:off x="9228787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&lt;--</a:t>
              </a:r>
            </a:p>
          </p:txBody>
        </p:sp>
        <p:sp>
          <p:nvSpPr>
            <p:cNvPr id="62015" name="66*20*NW*ShowButtonAppPresentator_" hidden="1">
              <a:hlinkClick r:id="" action="ppaction://macro?name=StartShow"/>
              <a:extLst>
                <a:ext uri="{FF2B5EF4-FFF2-40B4-BE49-F238E27FC236}">
                  <a16:creationId xmlns:a16="http://schemas.microsoft.com/office/drawing/2014/main" id="{4F3A84DD-5923-270A-EBD8-E92B4AA24AA7}"/>
                </a:ext>
              </a:extLst>
            </p:cNvPr>
            <p:cNvSpPr/>
            <p:nvPr/>
          </p:nvSpPr>
          <p:spPr>
            <a:xfrm>
              <a:off x="5857485" y="156928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Show</a:t>
              </a:r>
            </a:p>
          </p:txBody>
        </p:sp>
        <p:sp>
          <p:nvSpPr>
            <p:cNvPr id="64705" name="DeleteAppPresentator_" hidden="1">
              <a:hlinkClick r:id="" action="ppaction://macro?name=ShpDelFromSld"/>
              <a:extLst>
                <a:ext uri="{FF2B5EF4-FFF2-40B4-BE49-F238E27FC236}">
                  <a16:creationId xmlns:a16="http://schemas.microsoft.com/office/drawing/2014/main" id="{1C190B4A-6227-27DC-9F6D-7D503F126511}"/>
                </a:ext>
              </a:extLst>
            </p:cNvPr>
            <p:cNvSpPr/>
            <p:nvPr/>
          </p:nvSpPr>
          <p:spPr>
            <a:xfrm>
              <a:off x="4057172" y="1920080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6" name="DeleteSlideAppPresentator_" hidden="1">
              <a:hlinkClick r:id="" action="ppaction://macro?name=DelSlide"/>
              <a:extLst>
                <a:ext uri="{FF2B5EF4-FFF2-40B4-BE49-F238E27FC236}">
                  <a16:creationId xmlns:a16="http://schemas.microsoft.com/office/drawing/2014/main" id="{ED4DDF9D-5083-7909-886C-575DC2828A52}"/>
                </a:ext>
              </a:extLst>
            </p:cNvPr>
            <p:cNvSpPr/>
            <p:nvPr/>
          </p:nvSpPr>
          <p:spPr>
            <a:xfrm>
              <a:off x="8737636" y="5351835"/>
              <a:ext cx="417369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64707" name="SidebarAppPresentator_" hidden="1">
              <a:extLst>
                <a:ext uri="{FF2B5EF4-FFF2-40B4-BE49-F238E27FC236}">
                  <a16:creationId xmlns:a16="http://schemas.microsoft.com/office/drawing/2014/main" id="{7C993AB0-15E6-AEB8-1E7D-EDF9A8520904}"/>
                </a:ext>
              </a:extLst>
            </p:cNvPr>
            <p:cNvSpPr/>
            <p:nvPr/>
          </p:nvSpPr>
          <p:spPr>
            <a:xfrm>
              <a:off x="7502016" y="2399637"/>
              <a:ext cx="2687589" cy="292479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t-EE" sz="1200" dirty="0">
                  <a:solidFill>
                    <a:schemeClr val="tx1"/>
                  </a:solidFill>
                  <a:latin typeface="Candara" panose="020E0502030303020204" pitchFamily="34" charset="0"/>
                </a:rPr>
                <a:t>Shapes</a:t>
              </a: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  <a:p>
              <a:endParaRPr lang="et-EE" sz="12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08" name="Color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7D15C449-079E-B89E-01EB-DD666BEB64B0}"/>
                </a:ext>
              </a:extLst>
            </p:cNvPr>
            <p:cNvSpPr/>
            <p:nvPr/>
          </p:nvSpPr>
          <p:spPr>
            <a:xfrm>
              <a:off x="5732377" y="1920080"/>
              <a:ext cx="253529" cy="2535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09" name="ModeSelectAppPresentator_" hidden="1">
              <a:hlinkClick r:id="" action="ppaction://macro?name=ToggleMode"/>
              <a:extLst>
                <a:ext uri="{FF2B5EF4-FFF2-40B4-BE49-F238E27FC236}">
                  <a16:creationId xmlns:a16="http://schemas.microsoft.com/office/drawing/2014/main" id="{E5BB64AE-A8DA-FE77-8E8B-D24EA713E690}"/>
                </a:ext>
              </a:extLst>
            </p:cNvPr>
            <p:cNvSpPr/>
            <p:nvPr/>
          </p:nvSpPr>
          <p:spPr>
            <a:xfrm>
              <a:off x="4557143" y="1920080"/>
              <a:ext cx="106913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100" dirty="0">
                  <a:latin typeface="Candara" panose="020E0502030303020204" pitchFamily="34" charset="0"/>
                </a:rPr>
                <a:t>Mode: Move</a:t>
              </a:r>
            </a:p>
          </p:txBody>
        </p:sp>
        <p:sp>
          <p:nvSpPr>
            <p:cNvPr id="64710" name="Rect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F7FC3D6-9C5E-B8A5-CF57-481752D20573}"/>
                </a:ext>
              </a:extLst>
            </p:cNvPr>
            <p:cNvSpPr/>
            <p:nvPr/>
          </p:nvSpPr>
          <p:spPr>
            <a:xfrm>
              <a:off x="7677796" y="2778690"/>
              <a:ext cx="408208" cy="40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1" name="Ova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161EBC3A-AE84-0E6A-1412-B798915B6544}"/>
                </a:ext>
              </a:extLst>
            </p:cNvPr>
            <p:cNvSpPr/>
            <p:nvPr/>
          </p:nvSpPr>
          <p:spPr>
            <a:xfrm>
              <a:off x="8177466" y="2778690"/>
              <a:ext cx="408208" cy="408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7" name="ICantSpellItTriang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2B03F6F-08CE-4E0F-E11A-95E94D8F58DB}"/>
                </a:ext>
              </a:extLst>
            </p:cNvPr>
            <p:cNvSpPr/>
            <p:nvPr/>
          </p:nvSpPr>
          <p:spPr>
            <a:xfrm>
              <a:off x="8675551" y="2771790"/>
              <a:ext cx="408208" cy="408208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8" name="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F481050-F608-2EF9-536A-5CFD707EB89E}"/>
                </a:ext>
              </a:extLst>
            </p:cNvPr>
            <p:cNvSpPr/>
            <p:nvPr/>
          </p:nvSpPr>
          <p:spPr>
            <a:xfrm>
              <a:off x="9173636" y="2778533"/>
              <a:ext cx="408208" cy="40820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19" name="CutOpposites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ABD47A7A-C5F8-3DF4-C523-9B7EB3BABA0C}"/>
                </a:ext>
              </a:extLst>
            </p:cNvPr>
            <p:cNvSpPr/>
            <p:nvPr/>
          </p:nvSpPr>
          <p:spPr>
            <a:xfrm>
              <a:off x="9673306" y="2778533"/>
              <a:ext cx="408208" cy="408208"/>
            </a:xfrm>
            <a:prstGeom prst="snip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0" name="Teardrop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4782070-4290-7F59-09B7-E29E68F7FDFB}"/>
                </a:ext>
              </a:extLst>
            </p:cNvPr>
            <p:cNvSpPr/>
            <p:nvPr/>
          </p:nvSpPr>
          <p:spPr>
            <a:xfrm>
              <a:off x="7677796" y="3295433"/>
              <a:ext cx="408208" cy="408208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1" name="S7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96781D99-3017-1098-E02B-0137C7C7C3FD}"/>
                </a:ext>
              </a:extLst>
            </p:cNvPr>
            <p:cNvSpPr/>
            <p:nvPr/>
          </p:nvSpPr>
          <p:spPr>
            <a:xfrm>
              <a:off x="8177466" y="3296638"/>
              <a:ext cx="408208" cy="408208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2" name="S8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4460E6-4878-FDA4-270F-B7A3338EE85F}"/>
                </a:ext>
              </a:extLst>
            </p:cNvPr>
            <p:cNvSpPr/>
            <p:nvPr/>
          </p:nvSpPr>
          <p:spPr>
            <a:xfrm>
              <a:off x="8675551" y="3294085"/>
              <a:ext cx="408208" cy="408208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3" name="Bestag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5C8033F6-1539-0351-35FA-62E1C56FDBCA}"/>
                </a:ext>
              </a:extLst>
            </p:cNvPr>
            <p:cNvSpPr/>
            <p:nvPr/>
          </p:nvSpPr>
          <p:spPr>
            <a:xfrm>
              <a:off x="9173636" y="3294085"/>
              <a:ext cx="408208" cy="40820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4" name="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68D806C5-F8D3-EE32-7FBE-7F857A8B1BC7}"/>
                </a:ext>
              </a:extLst>
            </p:cNvPr>
            <p:cNvSpPr/>
            <p:nvPr/>
          </p:nvSpPr>
          <p:spPr>
            <a:xfrm>
              <a:off x="9673707" y="3294085"/>
              <a:ext cx="408208" cy="4082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5" name="Double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F2AC1AA1-0A88-CA0B-257D-98F94409632C}"/>
                </a:ext>
              </a:extLst>
            </p:cNvPr>
            <p:cNvSpPr/>
            <p:nvPr/>
          </p:nvSpPr>
          <p:spPr>
            <a:xfrm>
              <a:off x="7674558" y="3830285"/>
              <a:ext cx="408208" cy="40820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6" name="CurvedArrow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65918E1-08B0-243B-F455-49FC4CE0AE39}"/>
                </a:ext>
              </a:extLst>
            </p:cNvPr>
            <p:cNvSpPr/>
            <p:nvPr/>
          </p:nvSpPr>
          <p:spPr>
            <a:xfrm>
              <a:off x="8155997" y="3824476"/>
              <a:ext cx="408208" cy="408208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7" name="BubbleRoundRect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F3ECBB0-68A3-C897-BDB4-8F6B602EB2F7}"/>
                </a:ext>
              </a:extLst>
            </p:cNvPr>
            <p:cNvSpPr/>
            <p:nvPr/>
          </p:nvSpPr>
          <p:spPr>
            <a:xfrm>
              <a:off x="8675551" y="3824476"/>
              <a:ext cx="408208" cy="408208"/>
            </a:xfrm>
            <a:prstGeom prst="wedgeRoundRect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8" name="Oval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8ECA428F-1BAD-2E8F-B0C0-FB7CBE729F9A}"/>
                </a:ext>
              </a:extLst>
            </p:cNvPr>
            <p:cNvSpPr/>
            <p:nvPr/>
          </p:nvSpPr>
          <p:spPr>
            <a:xfrm>
              <a:off x="9185961" y="3824476"/>
              <a:ext cx="408208" cy="408208"/>
            </a:xfrm>
            <a:prstGeom prst="wedgeEllipse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29" name="ThoughtBubbl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119A1F-F66D-3D54-317C-AD29219EE393}"/>
                </a:ext>
              </a:extLst>
            </p:cNvPr>
            <p:cNvSpPr/>
            <p:nvPr/>
          </p:nvSpPr>
          <p:spPr>
            <a:xfrm>
              <a:off x="9673306" y="3824476"/>
              <a:ext cx="408208" cy="408208"/>
            </a:xfrm>
            <a:prstGeom prst="cloudCallou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0" name="Su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0F21CBF1-BDE0-04B1-80EE-578F2DCA8600}"/>
                </a:ext>
              </a:extLst>
            </p:cNvPr>
            <p:cNvSpPr/>
            <p:nvPr/>
          </p:nvSpPr>
          <p:spPr>
            <a:xfrm>
              <a:off x="7674558" y="4365137"/>
              <a:ext cx="408208" cy="408208"/>
            </a:xfrm>
            <a:prstGeom prst="su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1" name="Moon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337BFFCF-603A-05D1-2ABC-666051CCE426}"/>
                </a:ext>
              </a:extLst>
            </p:cNvPr>
            <p:cNvSpPr/>
            <p:nvPr/>
          </p:nvSpPr>
          <p:spPr>
            <a:xfrm>
              <a:off x="8222416" y="4365137"/>
              <a:ext cx="275370" cy="40820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2" name="Star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CF015DBD-44DE-CAEA-FBCE-EB23AC3DBAC0}"/>
                </a:ext>
              </a:extLst>
            </p:cNvPr>
            <p:cNvSpPr/>
            <p:nvPr/>
          </p:nvSpPr>
          <p:spPr>
            <a:xfrm>
              <a:off x="8675551" y="4365137"/>
              <a:ext cx="408208" cy="40820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3" name="Cube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7754A2FF-AD33-C669-EBF9-C4CA4C516B6A}"/>
                </a:ext>
              </a:extLst>
            </p:cNvPr>
            <p:cNvSpPr/>
            <p:nvPr/>
          </p:nvSpPr>
          <p:spPr>
            <a:xfrm>
              <a:off x="9170124" y="4365137"/>
              <a:ext cx="408208" cy="408208"/>
            </a:xfrm>
            <a:prstGeom prst="cub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4" name="ScrollAppPresentator_" hidden="1">
              <a:hlinkClick r:id="" action="ppaction://macro?name=AddShape"/>
              <a:extLst>
                <a:ext uri="{FF2B5EF4-FFF2-40B4-BE49-F238E27FC236}">
                  <a16:creationId xmlns:a16="http://schemas.microsoft.com/office/drawing/2014/main" id="{B18321D3-78D0-35A2-AB1B-63D9677E0CFE}"/>
                </a:ext>
              </a:extLst>
            </p:cNvPr>
            <p:cNvSpPr/>
            <p:nvPr/>
          </p:nvSpPr>
          <p:spPr>
            <a:xfrm>
              <a:off x="9664697" y="4365137"/>
              <a:ext cx="408208" cy="408208"/>
            </a:xfrm>
            <a:prstGeom prst="vertic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5" name="Color2AppPresentator_" hidden="1">
              <a:hlinkClick r:id="" action="ppaction://macro?name=PresChangecolor"/>
              <a:extLst>
                <a:ext uri="{FF2B5EF4-FFF2-40B4-BE49-F238E27FC236}">
                  <a16:creationId xmlns:a16="http://schemas.microsoft.com/office/drawing/2014/main" id="{0F4DA96C-2302-1378-016E-BAEB0C5CE02A}"/>
                </a:ext>
              </a:extLst>
            </p:cNvPr>
            <p:cNvSpPr/>
            <p:nvPr/>
          </p:nvSpPr>
          <p:spPr>
            <a:xfrm>
              <a:off x="6055865" y="1921168"/>
              <a:ext cx="253529" cy="25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64736" name="ShapeSelAppPresentator_" hidden="1">
              <a:extLst>
                <a:ext uri="{FF2B5EF4-FFF2-40B4-BE49-F238E27FC236}">
                  <a16:creationId xmlns:a16="http://schemas.microsoft.com/office/drawing/2014/main" id="{97A178A5-8189-E302-7FA4-0488DAFD6157}"/>
                </a:ext>
              </a:extLst>
            </p:cNvPr>
            <p:cNvSpPr txBox="1"/>
            <p:nvPr/>
          </p:nvSpPr>
          <p:spPr>
            <a:xfrm>
              <a:off x="2851537" y="5349174"/>
              <a:ext cx="580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onsolas" panose="020B0609020204030204" pitchFamily="49" charset="0"/>
                </a:rPr>
                <a:t>void</a:t>
              </a:r>
            </a:p>
          </p:txBody>
        </p:sp>
        <p:sp>
          <p:nvSpPr>
            <p:cNvPr id="64737" name="TextEditAppPresentator_" hidden="1">
              <a:hlinkClick r:id="" action="ppaction://macro?name=PresLaunchTextEdit"/>
              <a:extLst>
                <a:ext uri="{FF2B5EF4-FFF2-40B4-BE49-F238E27FC236}">
                  <a16:creationId xmlns:a16="http://schemas.microsoft.com/office/drawing/2014/main" id="{0E5FF153-9834-58F4-3B84-40F13AC38117}"/>
                </a:ext>
              </a:extLst>
            </p:cNvPr>
            <p:cNvSpPr/>
            <p:nvPr/>
          </p:nvSpPr>
          <p:spPr>
            <a:xfrm>
              <a:off x="8700118" y="1919499"/>
              <a:ext cx="1320077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Add/Modify </a:t>
              </a:r>
              <a:r>
                <a:rPr lang="et-EE" sz="1200" dirty="0" err="1">
                  <a:latin typeface="Candara" panose="020E0502030303020204" pitchFamily="34" charset="0"/>
                </a:rPr>
                <a:t>text</a:t>
              </a:r>
              <a:endParaRPr lang="et-EE" sz="1200" dirty="0">
                <a:latin typeface="Candara" panose="020E0502030303020204" pitchFamily="34" charset="0"/>
              </a:endParaRPr>
            </a:p>
          </p:txBody>
        </p:sp>
        <p:sp>
          <p:nvSpPr>
            <p:cNvPr id="64738" name="FontPlusAppPresentator_" hidden="1">
              <a:hlinkClick r:id="" action="ppaction://macro?name=PresFontPlus"/>
              <a:extLst>
                <a:ext uri="{FF2B5EF4-FFF2-40B4-BE49-F238E27FC236}">
                  <a16:creationId xmlns:a16="http://schemas.microsoft.com/office/drawing/2014/main" id="{40DE30AB-111B-3224-70CF-219B664225CB}"/>
                </a:ext>
              </a:extLst>
            </p:cNvPr>
            <p:cNvSpPr/>
            <p:nvPr/>
          </p:nvSpPr>
          <p:spPr>
            <a:xfrm>
              <a:off x="7973090" y="1921168"/>
              <a:ext cx="249326" cy="251372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64739" name="FontMinusAppPresentator_" hidden="1">
              <a:hlinkClick r:id="" action="ppaction://macro?name=PresFontMinus"/>
              <a:extLst>
                <a:ext uri="{FF2B5EF4-FFF2-40B4-BE49-F238E27FC236}">
                  <a16:creationId xmlns:a16="http://schemas.microsoft.com/office/drawing/2014/main" id="{ECCCC78D-BE80-B984-4C92-880EDDDADD33}"/>
                </a:ext>
              </a:extLst>
            </p:cNvPr>
            <p:cNvSpPr/>
            <p:nvPr/>
          </p:nvSpPr>
          <p:spPr>
            <a:xfrm>
              <a:off x="7693207" y="1919021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64740" name="FontButtonAppPresentator_" hidden="1">
              <a:hlinkClick r:id="" action="ppaction://macro?name=PresToggleFont"/>
              <a:extLst>
                <a:ext uri="{FF2B5EF4-FFF2-40B4-BE49-F238E27FC236}">
                  <a16:creationId xmlns:a16="http://schemas.microsoft.com/office/drawing/2014/main" id="{CB990DF1-43FE-1823-5092-FDBA34FBCFFE}"/>
                </a:ext>
              </a:extLst>
            </p:cNvPr>
            <p:cNvSpPr/>
            <p:nvPr/>
          </p:nvSpPr>
          <p:spPr>
            <a:xfrm>
              <a:off x="7067403" y="1919011"/>
              <a:ext cx="551218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64741" name="BoldButtonAppPresentator_" hidden="1">
              <a:hlinkClick r:id="" action="ppaction://macro?name=PresToggleBold"/>
              <a:extLst>
                <a:ext uri="{FF2B5EF4-FFF2-40B4-BE49-F238E27FC236}">
                  <a16:creationId xmlns:a16="http://schemas.microsoft.com/office/drawing/2014/main" id="{5AE6CEB4-7600-DC9F-6B11-0E5687804E2F}"/>
                </a:ext>
              </a:extLst>
            </p:cNvPr>
            <p:cNvSpPr/>
            <p:nvPr/>
          </p:nvSpPr>
          <p:spPr>
            <a:xfrm>
              <a:off x="7070295" y="1538934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dirty="0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64742" name="ItalicButtonAppPresentator_" hidden="1">
              <a:hlinkClick r:id="" action="ppaction://macro?name=PresToggleItalic"/>
              <a:extLst>
                <a:ext uri="{FF2B5EF4-FFF2-40B4-BE49-F238E27FC236}">
                  <a16:creationId xmlns:a16="http://schemas.microsoft.com/office/drawing/2014/main" id="{5EDE7C9A-B005-1A78-DE4F-FA8FEC1B136A}"/>
                </a:ext>
              </a:extLst>
            </p:cNvPr>
            <p:cNvSpPr/>
            <p:nvPr/>
          </p:nvSpPr>
          <p:spPr>
            <a:xfrm>
              <a:off x="7376960" y="153816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dirty="0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64743" name="UnderlineButtonAppPresentator_" hidden="1">
              <a:hlinkClick r:id="" action="ppaction://macro?name=PresToggleUnderline"/>
              <a:extLst>
                <a:ext uri="{FF2B5EF4-FFF2-40B4-BE49-F238E27FC236}">
                  <a16:creationId xmlns:a16="http://schemas.microsoft.com/office/drawing/2014/main" id="{608BAC4C-EFB7-7B60-4735-9C7BAAB52E50}"/>
                </a:ext>
              </a:extLst>
            </p:cNvPr>
            <p:cNvSpPr/>
            <p:nvPr/>
          </p:nvSpPr>
          <p:spPr>
            <a:xfrm>
              <a:off x="7681633" y="1541205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dirty="0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64744" name="ALeftButtonAppPresentator_" hidden="1">
              <a:hlinkClick r:id="" action="ppaction://macro?name=PresAlignLeft"/>
              <a:extLst>
                <a:ext uri="{FF2B5EF4-FFF2-40B4-BE49-F238E27FC236}">
                  <a16:creationId xmlns:a16="http://schemas.microsoft.com/office/drawing/2014/main" id="{AD1D553A-80AD-0693-4D1B-A3872644C988}"/>
                </a:ext>
              </a:extLst>
            </p:cNvPr>
            <p:cNvSpPr/>
            <p:nvPr/>
          </p:nvSpPr>
          <p:spPr>
            <a:xfrm>
              <a:off x="9144723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0" bIns="0" rtlCol="0" anchor="ctr"/>
            <a:lstStyle/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5" name="ACenterButtonAppPresentator_" hidden="1">
              <a:hlinkClick r:id="" action="ppaction://macro?name=PresAlignCenter"/>
              <a:extLst>
                <a:ext uri="{FF2B5EF4-FFF2-40B4-BE49-F238E27FC236}">
                  <a16:creationId xmlns:a16="http://schemas.microsoft.com/office/drawing/2014/main" id="{06F74955-3AB0-D394-3FF5-162D9D0B267A}"/>
                </a:ext>
              </a:extLst>
            </p:cNvPr>
            <p:cNvSpPr/>
            <p:nvPr/>
          </p:nvSpPr>
          <p:spPr>
            <a:xfrm>
              <a:off x="9458592" y="1540960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0" bIns="0" rtlCol="0" anchor="ctr"/>
            <a:lstStyle/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ct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6" name="ARightButtonAppPresentator_" hidden="1">
              <a:hlinkClick r:id="" action="ppaction://macro?name=PresAlignRight"/>
              <a:extLst>
                <a:ext uri="{FF2B5EF4-FFF2-40B4-BE49-F238E27FC236}">
                  <a16:creationId xmlns:a16="http://schemas.microsoft.com/office/drawing/2014/main" id="{F7B6569F-D0DE-0088-06FE-495B96C82B13}"/>
                </a:ext>
              </a:extLst>
            </p:cNvPr>
            <p:cNvSpPr/>
            <p:nvPr/>
          </p:nvSpPr>
          <p:spPr>
            <a:xfrm>
              <a:off x="9756061" y="1540513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" rIns="18000" bIns="0" rtlCol="0" anchor="ctr"/>
            <a:lstStyle/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____</a:t>
              </a:r>
            </a:p>
            <a:p>
              <a:pPr algn="r"/>
              <a:r>
                <a:rPr lang="et-EE" sz="300" b="1" dirty="0">
                  <a:latin typeface="Candara" panose="020E0502030303020204" pitchFamily="34" charset="0"/>
                </a:rPr>
                <a:t> </a:t>
              </a:r>
            </a:p>
          </p:txBody>
        </p:sp>
        <p:sp>
          <p:nvSpPr>
            <p:cNvPr id="64747" name="ShadowButtonAppPresentator_" hidden="1">
              <a:hlinkClick r:id="" action="ppaction://macro?name=PresToggleShadow"/>
              <a:extLst>
                <a:ext uri="{FF2B5EF4-FFF2-40B4-BE49-F238E27FC236}">
                  <a16:creationId xmlns:a16="http://schemas.microsoft.com/office/drawing/2014/main" id="{9B1543CE-F967-25B8-9025-979D94DD87DA}"/>
                </a:ext>
              </a:extLst>
            </p:cNvPr>
            <p:cNvSpPr/>
            <p:nvPr/>
          </p:nvSpPr>
          <p:spPr>
            <a:xfrm>
              <a:off x="7974934" y="1541652"/>
              <a:ext cx="241661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64748" name="StrikethroughButtonAppPresentator_" hidden="1">
              <a:hlinkClick r:id="" action="ppaction://macro?name=PresToggleStrikethrough"/>
              <a:extLst>
                <a:ext uri="{FF2B5EF4-FFF2-40B4-BE49-F238E27FC236}">
                  <a16:creationId xmlns:a16="http://schemas.microsoft.com/office/drawing/2014/main" id="{3F77AB52-0D0E-BE71-B570-AE522E85C9D6}"/>
                </a:ext>
              </a:extLst>
            </p:cNvPr>
            <p:cNvSpPr/>
            <p:nvPr/>
          </p:nvSpPr>
          <p:spPr>
            <a:xfrm>
              <a:off x="8278877" y="1542455"/>
              <a:ext cx="377950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50" strike="sngStrike" dirty="0">
                  <a:latin typeface="Candara" panose="020E0502030303020204" pitchFamily="34" charset="0"/>
                </a:rPr>
                <a:t>ST</a:t>
              </a:r>
            </a:p>
          </p:txBody>
        </p:sp>
        <p:sp>
          <p:nvSpPr>
            <p:cNvPr id="64749" name="66*20*NW*SaveAsAppPresentator_" hidden="1">
              <a:hlinkClick r:id="" action="ppaction://macro?name=PresLaunchSaveMan"/>
              <a:extLst>
                <a:ext uri="{FF2B5EF4-FFF2-40B4-BE49-F238E27FC236}">
                  <a16:creationId xmlns:a16="http://schemas.microsoft.com/office/drawing/2014/main" id="{BC1A5076-2872-5916-39CE-C8DEBAC81B70}"/>
                </a:ext>
              </a:extLst>
            </p:cNvPr>
            <p:cNvSpPr/>
            <p:nvPr/>
          </p:nvSpPr>
          <p:spPr>
            <a:xfrm>
              <a:off x="4967419" y="156366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 as..</a:t>
              </a:r>
            </a:p>
          </p:txBody>
        </p:sp>
      </p:grpSp>
      <p:grpSp>
        <p:nvGrpSpPr>
          <p:cNvPr id="64750" name="AppMessage" hidden="1">
            <a:extLst>
              <a:ext uri="{FF2B5EF4-FFF2-40B4-BE49-F238E27FC236}">
                <a16:creationId xmlns:a16="http://schemas.microsoft.com/office/drawing/2014/main" id="{F6B606D0-62F8-5FDD-217C-EA313B4B88A2}"/>
              </a:ext>
            </a:extLst>
          </p:cNvPr>
          <p:cNvGrpSpPr/>
          <p:nvPr/>
        </p:nvGrpSpPr>
        <p:grpSpPr>
          <a:xfrm>
            <a:off x="3979445" y="2515423"/>
            <a:ext cx="4191644" cy="1970313"/>
            <a:chOff x="3979445" y="2515423"/>
            <a:chExt cx="4191644" cy="1970313"/>
          </a:xfrm>
        </p:grpSpPr>
        <p:sp>
          <p:nvSpPr>
            <p:cNvPr id="64751" name="WindowAppMessage_" hidden="1">
              <a:extLst>
                <a:ext uri="{FF2B5EF4-FFF2-40B4-BE49-F238E27FC236}">
                  <a16:creationId xmlns:a16="http://schemas.microsoft.com/office/drawing/2014/main" id="{77B01EBC-54DB-9DD6-AEEB-95F362A9D472}"/>
                </a:ext>
              </a:extLst>
            </p:cNvPr>
            <p:cNvSpPr/>
            <p:nvPr/>
          </p:nvSpPr>
          <p:spPr>
            <a:xfrm>
              <a:off x="3979445" y="2515423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tIns="9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Too many user accounts. Some accounts are not displayed!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4752" name="Shape6AppMessage_" hidden="1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584026B7-02A1-BF7D-DB3F-25E927C899DD}"/>
                </a:ext>
              </a:extLst>
            </p:cNvPr>
            <p:cNvSpPr/>
            <p:nvPr/>
          </p:nvSpPr>
          <p:spPr>
            <a:xfrm>
              <a:off x="5591256" y="4030661"/>
              <a:ext cx="1038164" cy="320288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OK</a:t>
              </a:r>
            </a:p>
          </p:txBody>
        </p:sp>
        <p:sp>
          <p:nvSpPr>
            <p:cNvPr id="64753" name="ExclamationAppMessage_" hidden="1">
              <a:extLst>
                <a:ext uri="{FF2B5EF4-FFF2-40B4-BE49-F238E27FC236}">
                  <a16:creationId xmlns:a16="http://schemas.microsoft.com/office/drawing/2014/main" id="{F323D023-3724-5896-A295-57C14237368A}"/>
                </a:ext>
              </a:extLst>
            </p:cNvPr>
            <p:cNvSpPr/>
            <p:nvPr/>
          </p:nvSpPr>
          <p:spPr>
            <a:xfrm>
              <a:off x="5737642" y="2701249"/>
              <a:ext cx="683866" cy="589540"/>
            </a:xfrm>
            <a:prstGeom prst="triangle">
              <a:avLst/>
            </a:prstGeom>
            <a:gradFill flip="none" rotWithShape="1">
              <a:gsLst>
                <a:gs pos="0">
                  <a:srgbClr val="FF8C01"/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000000"/>
                  </a:solidFill>
                  <a:latin typeface="Candara" panose="020E0502030303020204" pitchFamily="34" charset="0"/>
                </a:rPr>
                <a:t>!</a:t>
              </a:r>
            </a:p>
            <a:p>
              <a:pPr algn="ctr"/>
              <a:r>
                <a:rPr lang="et-EE" sz="1000" dirty="0">
                  <a:solidFill>
                    <a:srgbClr val="000000"/>
                  </a:solidFill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4" name="ErrorAppMessage_" hidden="1">
              <a:extLst>
                <a:ext uri="{FF2B5EF4-FFF2-40B4-BE49-F238E27FC236}">
                  <a16:creationId xmlns:a16="http://schemas.microsoft.com/office/drawing/2014/main" id="{8B0994D5-BCF3-FBEF-FAF4-C7A7B5502AF1}"/>
                </a:ext>
              </a:extLst>
            </p:cNvPr>
            <p:cNvSpPr/>
            <p:nvPr/>
          </p:nvSpPr>
          <p:spPr>
            <a:xfrm>
              <a:off x="5813320" y="2760466"/>
              <a:ext cx="529294" cy="547294"/>
            </a:xfrm>
            <a:prstGeom prst="pentagon">
              <a:avLst/>
            </a:prstGeom>
            <a:gradFill flip="none" rotWithShape="1">
              <a:gsLst>
                <a:gs pos="0">
                  <a:srgbClr val="F70366"/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rgbClr val="FFFFFF"/>
                  </a:solidFill>
                  <a:latin typeface="Candara" panose="020E0502030303020204" pitchFamily="34" charset="0"/>
                </a:rPr>
                <a:t>X</a:t>
              </a:r>
            </a:p>
            <a:p>
              <a:pPr algn="ctr"/>
              <a:r>
                <a:rPr lang="et-EE" sz="400" dirty="0">
                  <a:latin typeface="Candara" panose="020E0502030303020204" pitchFamily="34" charset="0"/>
                </a:rPr>
                <a:t> </a:t>
              </a:r>
              <a:endParaRPr lang="et-EE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755" name="InfoAppMessage_" hidden="1">
              <a:extLst>
                <a:ext uri="{FF2B5EF4-FFF2-40B4-BE49-F238E27FC236}">
                  <a16:creationId xmlns:a16="http://schemas.microsoft.com/office/drawing/2014/main" id="{D1835634-7B53-07D3-F191-2B3C568F1DE7}"/>
                </a:ext>
              </a:extLst>
            </p:cNvPr>
            <p:cNvSpPr/>
            <p:nvPr/>
          </p:nvSpPr>
          <p:spPr>
            <a:xfrm>
              <a:off x="5791632" y="2728628"/>
              <a:ext cx="591836" cy="611962"/>
            </a:xfrm>
            <a:prstGeom prst="diamond">
              <a:avLst/>
            </a:prstGeom>
            <a:gradFill flip="none" rotWithShape="1">
              <a:gsLst>
                <a:gs pos="0">
                  <a:srgbClr val="0012FA"/>
                </a:gs>
                <a:gs pos="100000">
                  <a:srgbClr val="3366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400" dirty="0">
                  <a:solidFill>
                    <a:srgbClr val="FFFFFF"/>
                  </a:solidFill>
                  <a:latin typeface="Candara" panose="020E0502030303020204" pitchFamily="34" charset="0"/>
                </a:rPr>
                <a:t>i</a:t>
              </a:r>
              <a:r>
                <a:rPr lang="et-EE" sz="600" dirty="0">
                  <a:latin typeface="Candara" panose="020E0502030303020204" pitchFamily="34" charset="0"/>
                </a:rPr>
                <a:t> </a:t>
              </a:r>
              <a:endParaRPr lang="et-EE" sz="2400" dirty="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7561" name="App3D" hidden="1">
            <a:extLst>
              <a:ext uri="{FF2B5EF4-FFF2-40B4-BE49-F238E27FC236}">
                <a16:creationId xmlns:a16="http://schemas.microsoft.com/office/drawing/2014/main" id="{ED52619E-F0EE-9743-E751-D07146B13ED5}"/>
              </a:ext>
            </a:extLst>
          </p:cNvPr>
          <p:cNvGrpSpPr/>
          <p:nvPr/>
        </p:nvGrpSpPr>
        <p:grpSpPr>
          <a:xfrm>
            <a:off x="4026947" y="2287570"/>
            <a:ext cx="4529801" cy="2864904"/>
            <a:chOff x="4026947" y="2287570"/>
            <a:chExt cx="4529801" cy="2864904"/>
          </a:xfrm>
        </p:grpSpPr>
        <p:sp>
          <p:nvSpPr>
            <p:cNvPr id="67562" name="WindowApp3D_" hidden="1">
              <a:extLst>
                <a:ext uri="{FF2B5EF4-FFF2-40B4-BE49-F238E27FC236}">
                  <a16:creationId xmlns:a16="http://schemas.microsoft.com/office/drawing/2014/main" id="{2DB64A77-8A83-760D-68D8-1EF2115E5492}"/>
                </a:ext>
              </a:extLst>
            </p:cNvPr>
            <p:cNvSpPr/>
            <p:nvPr/>
          </p:nvSpPr>
          <p:spPr>
            <a:xfrm>
              <a:off x="4026947" y="2287570"/>
              <a:ext cx="4412232" cy="279134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3" name="HandleApp3D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ECC725C2-6550-DB28-B775-77BAAB73C125}"/>
                </a:ext>
              </a:extLst>
            </p:cNvPr>
            <p:cNvSpPr/>
            <p:nvPr/>
          </p:nvSpPr>
          <p:spPr>
            <a:xfrm>
              <a:off x="8449380" y="50524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64" name="Shape6App3D_" hidden="1">
              <a:hlinkClick r:id="" action="ppaction://macro?name=RotXSub"/>
              <a:extLst>
                <a:ext uri="{FF2B5EF4-FFF2-40B4-BE49-F238E27FC236}">
                  <a16:creationId xmlns:a16="http://schemas.microsoft.com/office/drawing/2014/main" id="{F661DD45-8CDA-6F94-17C1-E21033C19373}"/>
                </a:ext>
              </a:extLst>
            </p:cNvPr>
            <p:cNvSpPr/>
            <p:nvPr/>
          </p:nvSpPr>
          <p:spPr>
            <a:xfrm>
              <a:off x="4247646" y="464518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x-</a:t>
              </a:r>
            </a:p>
          </p:txBody>
        </p:sp>
        <p:sp>
          <p:nvSpPr>
            <p:cNvPr id="67565" name="Shape7App3D_" hidden="1">
              <a:hlinkClick r:id="" action="ppaction://macro?name=RotXAdd"/>
              <a:extLst>
                <a:ext uri="{FF2B5EF4-FFF2-40B4-BE49-F238E27FC236}">
                  <a16:creationId xmlns:a16="http://schemas.microsoft.com/office/drawing/2014/main" id="{9602EE88-517B-051F-03AC-6C8C8350935B}"/>
                </a:ext>
              </a:extLst>
            </p:cNvPr>
            <p:cNvSpPr/>
            <p:nvPr/>
          </p:nvSpPr>
          <p:spPr>
            <a:xfrm>
              <a:off x="4247646" y="4266916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x+</a:t>
              </a:r>
            </a:p>
          </p:txBody>
        </p:sp>
        <p:sp>
          <p:nvSpPr>
            <p:cNvPr id="67566" name="Shape8App3D_" hidden="1">
              <a:hlinkClick r:id="" action="ppaction://macro?name=RotYAdd"/>
              <a:extLst>
                <a:ext uri="{FF2B5EF4-FFF2-40B4-BE49-F238E27FC236}">
                  <a16:creationId xmlns:a16="http://schemas.microsoft.com/office/drawing/2014/main" id="{86EF433F-F2BD-A932-7317-199BCBC10949}"/>
                </a:ext>
              </a:extLst>
            </p:cNvPr>
            <p:cNvSpPr/>
            <p:nvPr/>
          </p:nvSpPr>
          <p:spPr>
            <a:xfrm>
              <a:off x="5597707" y="426691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y+</a:t>
              </a:r>
            </a:p>
          </p:txBody>
        </p:sp>
        <p:sp>
          <p:nvSpPr>
            <p:cNvPr id="67567" name="Shape9App3D_" hidden="1">
              <a:hlinkClick r:id="" action="ppaction://macro?name=RotYSub"/>
              <a:extLst>
                <a:ext uri="{FF2B5EF4-FFF2-40B4-BE49-F238E27FC236}">
                  <a16:creationId xmlns:a16="http://schemas.microsoft.com/office/drawing/2014/main" id="{EFD22153-EE72-F99E-A001-2E3678753A36}"/>
                </a:ext>
              </a:extLst>
            </p:cNvPr>
            <p:cNvSpPr/>
            <p:nvPr/>
          </p:nvSpPr>
          <p:spPr>
            <a:xfrm>
              <a:off x="5607736" y="4645185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y-</a:t>
              </a:r>
            </a:p>
          </p:txBody>
        </p:sp>
        <p:sp>
          <p:nvSpPr>
            <p:cNvPr id="67568" name="Shape10App3D_" hidden="1">
              <a:hlinkClick r:id="" action="ppaction://macro?name=RotZAdd"/>
              <a:extLst>
                <a:ext uri="{FF2B5EF4-FFF2-40B4-BE49-F238E27FC236}">
                  <a16:creationId xmlns:a16="http://schemas.microsoft.com/office/drawing/2014/main" id="{6825D412-8743-5C55-F281-E925DE2429B9}"/>
                </a:ext>
              </a:extLst>
            </p:cNvPr>
            <p:cNvSpPr/>
            <p:nvPr/>
          </p:nvSpPr>
          <p:spPr>
            <a:xfrm>
              <a:off x="6978490" y="426634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z+</a:t>
              </a:r>
            </a:p>
          </p:txBody>
        </p:sp>
        <p:sp>
          <p:nvSpPr>
            <p:cNvPr id="67569" name="Shape11App3D_" hidden="1">
              <a:hlinkClick r:id="" action="ppaction://macro?name=RotZSub"/>
              <a:extLst>
                <a:ext uri="{FF2B5EF4-FFF2-40B4-BE49-F238E27FC236}">
                  <a16:creationId xmlns:a16="http://schemas.microsoft.com/office/drawing/2014/main" id="{62C57B13-0046-9375-C4A3-4309A66811B9}"/>
                </a:ext>
              </a:extLst>
            </p:cNvPr>
            <p:cNvSpPr/>
            <p:nvPr/>
          </p:nvSpPr>
          <p:spPr>
            <a:xfrm>
              <a:off x="6988519" y="4644618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z-</a:t>
              </a:r>
            </a:p>
          </p:txBody>
        </p:sp>
        <p:sp>
          <p:nvSpPr>
            <p:cNvPr id="67570" name="Shape2App3D_" hidden="1">
              <a:extLst>
                <a:ext uri="{FF2B5EF4-FFF2-40B4-BE49-F238E27FC236}">
                  <a16:creationId xmlns:a16="http://schemas.microsoft.com/office/drawing/2014/main" id="{1CD268CE-88EE-7E90-6D90-7E7A173DFAE6}"/>
                </a:ext>
              </a:extLst>
            </p:cNvPr>
            <p:cNvSpPr/>
            <p:nvPr/>
          </p:nvSpPr>
          <p:spPr>
            <a:xfrm>
              <a:off x="5562680" y="2571408"/>
              <a:ext cx="1420618" cy="145953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/>
            </a:scene3d>
            <a:sp3d prstMaterial="matte">
              <a:bevelT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</p:grpSp>
      <p:grpSp>
        <p:nvGrpSpPr>
          <p:cNvPr id="67571" name="AppNotes" hidden="1">
            <a:extLst>
              <a:ext uri="{FF2B5EF4-FFF2-40B4-BE49-F238E27FC236}">
                <a16:creationId xmlns:a16="http://schemas.microsoft.com/office/drawing/2014/main" id="{D3640C82-7C80-EAD9-09AE-9F1067B3BAFD}"/>
              </a:ext>
            </a:extLst>
          </p:cNvPr>
          <p:cNvGrpSpPr/>
          <p:nvPr/>
        </p:nvGrpSpPr>
        <p:grpSpPr>
          <a:xfrm>
            <a:off x="3979446" y="2366528"/>
            <a:ext cx="4313946" cy="2396646"/>
            <a:chOff x="3979446" y="2366528"/>
            <a:chExt cx="4313946" cy="2396646"/>
          </a:xfrm>
        </p:grpSpPr>
        <p:sp>
          <p:nvSpPr>
            <p:cNvPr id="67572" name="WindowAppNotes_" hidden="1">
              <a:extLst>
                <a:ext uri="{FF2B5EF4-FFF2-40B4-BE49-F238E27FC236}">
                  <a16:creationId xmlns:a16="http://schemas.microsoft.com/office/drawing/2014/main" id="{B7961A33-6518-C36D-81E9-1609DCE00148}"/>
                </a:ext>
              </a:extLst>
            </p:cNvPr>
            <p:cNvSpPr/>
            <p:nvPr/>
          </p:nvSpPr>
          <p:spPr>
            <a:xfrm>
              <a:off x="3981095" y="2374260"/>
              <a:ext cx="4188439" cy="2297325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67573" name="AXTextBox2AppNotes_" hidden="1">
              <a:extLst>
                <a:ext uri="{FF2B5EF4-FFF2-40B4-BE49-F238E27FC236}">
                  <a16:creationId xmlns:a16="http://schemas.microsoft.com/office/drawing/2014/main" id="{FA87D29B-D432-D8CB-8B6E-D27EB6DCDDA1}"/>
                </a:ext>
              </a:extLst>
            </p:cNvPr>
            <p:cNvSpPr/>
            <p:nvPr/>
          </p:nvSpPr>
          <p:spPr>
            <a:xfrm>
              <a:off x="3979446" y="2366528"/>
              <a:ext cx="4191644" cy="197031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400" b="0" i="0" u="none" strike="noStrike" kern="0" cap="none" spc="0" normalizeH="0" baseline="0" noProof="0" dirty="0">
                <a:ln w="38100">
                  <a:noFill/>
                </a:ln>
                <a:solidFill>
                  <a:schemeClr val="tx1">
                    <a:alpha val="0"/>
                  </a:schemeClr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4" name="HandleAppNot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272343-5F79-8A43-FC16-13F04E8EBA33}"/>
                </a:ext>
              </a:extLst>
            </p:cNvPr>
            <p:cNvSpPr/>
            <p:nvPr/>
          </p:nvSpPr>
          <p:spPr>
            <a:xfrm>
              <a:off x="8186024" y="4663161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7575" name="66*20*SW*Shape7AppNotes_" hidden="1">
              <a:hlinkClick r:id="" action="ppaction://macro?name=SetNotesBlank"/>
              <a:extLst>
                <a:ext uri="{FF2B5EF4-FFF2-40B4-BE49-F238E27FC236}">
                  <a16:creationId xmlns:a16="http://schemas.microsoft.com/office/drawing/2014/main" id="{20FED576-E067-7879-0395-DB34B157277D}"/>
                </a:ext>
              </a:extLst>
            </p:cNvPr>
            <p:cNvSpPr/>
            <p:nvPr/>
          </p:nvSpPr>
          <p:spPr>
            <a:xfrm>
              <a:off x="4025447" y="4377149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73024" name="66*20*SW*Shape10AppNotes_" hidden="1">
              <a:hlinkClick r:id="" action="ppaction://macro?name=SetNotesOpen"/>
              <a:extLst>
                <a:ext uri="{FF2B5EF4-FFF2-40B4-BE49-F238E27FC236}">
                  <a16:creationId xmlns:a16="http://schemas.microsoft.com/office/drawing/2014/main" id="{59780C7D-BBC1-F85E-7EA7-A37B53F4CE4A}"/>
                </a:ext>
              </a:extLst>
            </p:cNvPr>
            <p:cNvSpPr/>
            <p:nvPr/>
          </p:nvSpPr>
          <p:spPr>
            <a:xfrm>
              <a:off x="4938460" y="4378633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73025" name="66*20*SW*Shape11AppNotes_" hidden="1">
              <a:hlinkClick r:id="" action="ppaction://macro?name=SetNotesSave"/>
              <a:extLst>
                <a:ext uri="{FF2B5EF4-FFF2-40B4-BE49-F238E27FC236}">
                  <a16:creationId xmlns:a16="http://schemas.microsoft.com/office/drawing/2014/main" id="{9719127E-4B61-0AFA-8817-19619FE029D9}"/>
                </a:ext>
              </a:extLst>
            </p:cNvPr>
            <p:cNvSpPr/>
            <p:nvPr/>
          </p:nvSpPr>
          <p:spPr>
            <a:xfrm>
              <a:off x="5843151" y="4378370"/>
              <a:ext cx="840482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Save</a:t>
              </a:r>
            </a:p>
          </p:txBody>
        </p:sp>
      </p:grpSp>
      <p:grpSp>
        <p:nvGrpSpPr>
          <p:cNvPr id="73026" name="AppGuess" hidden="1">
            <a:extLst>
              <a:ext uri="{FF2B5EF4-FFF2-40B4-BE49-F238E27FC236}">
                <a16:creationId xmlns:a16="http://schemas.microsoft.com/office/drawing/2014/main" id="{63F19445-0614-8513-330C-B5C08A7B4C5E}"/>
              </a:ext>
            </a:extLst>
          </p:cNvPr>
          <p:cNvGrpSpPr/>
          <p:nvPr/>
        </p:nvGrpSpPr>
        <p:grpSpPr>
          <a:xfrm>
            <a:off x="3874936" y="2569107"/>
            <a:ext cx="4529021" cy="2001939"/>
            <a:chOff x="3874936" y="2569107"/>
            <a:chExt cx="4529021" cy="2001939"/>
          </a:xfrm>
        </p:grpSpPr>
        <p:sp>
          <p:nvSpPr>
            <p:cNvPr id="73027" name="WindowAppGuess_" hidden="1">
              <a:extLst>
                <a:ext uri="{FF2B5EF4-FFF2-40B4-BE49-F238E27FC236}">
                  <a16:creationId xmlns:a16="http://schemas.microsoft.com/office/drawing/2014/main" id="{AE2E848A-C64D-6540-DD59-703687D906E4}"/>
                </a:ext>
              </a:extLst>
            </p:cNvPr>
            <p:cNvSpPr/>
            <p:nvPr/>
          </p:nvSpPr>
          <p:spPr>
            <a:xfrm>
              <a:off x="3874936" y="2569107"/>
              <a:ext cx="4412232" cy="1910119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216000" tIns="28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I’m thinking of a number between 1 and 100.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What number am I thinking </a:t>
              </a:r>
              <a:r>
                <a:rPr lang="et-EE" sz="1200" kern="0" dirty="0" err="1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about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?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Your </a:t>
              </a:r>
              <a:r>
                <a:rPr lang="et-EE" sz="1200" kern="0" dirty="0">
                  <a:ln w="38100">
                    <a:noFill/>
                  </a:ln>
                  <a:effectLst/>
                  <a:latin typeface="Candara" panose="020E0502030303020204" pitchFamily="34" charset="0"/>
                </a:rPr>
                <a:t>guess: 50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8" name="HandleAppGues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709DAE6-1488-84A2-7FB5-B198AAC3EE96}"/>
                </a:ext>
              </a:extLst>
            </p:cNvPr>
            <p:cNvSpPr/>
            <p:nvPr/>
          </p:nvSpPr>
          <p:spPr>
            <a:xfrm>
              <a:off x="8296589" y="447103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73029" name="Shape6AppGuess_" hidden="1">
              <a:hlinkClick r:id="" action="ppaction://macro?name=SubtractGuess10"/>
              <a:extLst>
                <a:ext uri="{FF2B5EF4-FFF2-40B4-BE49-F238E27FC236}">
                  <a16:creationId xmlns:a16="http://schemas.microsoft.com/office/drawing/2014/main" id="{B7569449-3BAE-D501-ACE7-C33603439AF6}"/>
                </a:ext>
              </a:extLst>
            </p:cNvPr>
            <p:cNvSpPr/>
            <p:nvPr/>
          </p:nvSpPr>
          <p:spPr>
            <a:xfrm>
              <a:off x="4076705" y="403046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-10</a:t>
              </a:r>
            </a:p>
          </p:txBody>
        </p:sp>
        <p:sp>
          <p:nvSpPr>
            <p:cNvPr id="73030" name="Shape7AppGuess_" hidden="1">
              <a:hlinkClick r:id="" action="ppaction://macro?name=SubtractGuess1"/>
              <a:extLst>
                <a:ext uri="{FF2B5EF4-FFF2-40B4-BE49-F238E27FC236}">
                  <a16:creationId xmlns:a16="http://schemas.microsoft.com/office/drawing/2014/main" id="{58BE449D-47E1-803D-9D6A-C77791F5FECA}"/>
                </a:ext>
              </a:extLst>
            </p:cNvPr>
            <p:cNvSpPr/>
            <p:nvPr/>
          </p:nvSpPr>
          <p:spPr>
            <a:xfrm>
              <a:off x="4076705" y="3652194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-1</a:t>
              </a:r>
            </a:p>
          </p:txBody>
        </p:sp>
        <p:sp>
          <p:nvSpPr>
            <p:cNvPr id="73031" name="Shape8AppGuess_" hidden="1">
              <a:hlinkClick r:id="" action="ppaction://macro?name=AddGuess1"/>
              <a:extLst>
                <a:ext uri="{FF2B5EF4-FFF2-40B4-BE49-F238E27FC236}">
                  <a16:creationId xmlns:a16="http://schemas.microsoft.com/office/drawing/2014/main" id="{1FAF3124-0CC8-2BB7-6654-4769C41EFBDD}"/>
                </a:ext>
              </a:extLst>
            </p:cNvPr>
            <p:cNvSpPr/>
            <p:nvPr/>
          </p:nvSpPr>
          <p:spPr>
            <a:xfrm>
              <a:off x="5426766" y="365219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</a:t>
              </a:r>
            </a:p>
          </p:txBody>
        </p:sp>
        <p:sp>
          <p:nvSpPr>
            <p:cNvPr id="73032" name="Shape9AppGuess_" hidden="1">
              <a:hlinkClick r:id="" action="ppaction://macro?name=AddGuess10"/>
              <a:extLst>
                <a:ext uri="{FF2B5EF4-FFF2-40B4-BE49-F238E27FC236}">
                  <a16:creationId xmlns:a16="http://schemas.microsoft.com/office/drawing/2014/main" id="{A310AF07-AD29-B0ED-A7CE-D5E01A387B7A}"/>
                </a:ext>
              </a:extLst>
            </p:cNvPr>
            <p:cNvSpPr/>
            <p:nvPr/>
          </p:nvSpPr>
          <p:spPr>
            <a:xfrm>
              <a:off x="5436795" y="4030463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+10</a:t>
              </a:r>
            </a:p>
          </p:txBody>
        </p:sp>
        <p:sp>
          <p:nvSpPr>
            <p:cNvPr id="73033" name="Shape10AppGuess_" hidden="1">
              <a:hlinkClick r:id="" action="ppaction://macro?name=GuessNo"/>
              <a:extLst>
                <a:ext uri="{FF2B5EF4-FFF2-40B4-BE49-F238E27FC236}">
                  <a16:creationId xmlns:a16="http://schemas.microsoft.com/office/drawing/2014/main" id="{FC7B7F99-19DC-3F63-A62C-6660A16D6502}"/>
                </a:ext>
              </a:extLst>
            </p:cNvPr>
            <p:cNvSpPr/>
            <p:nvPr/>
          </p:nvSpPr>
          <p:spPr>
            <a:xfrm>
              <a:off x="6796885" y="3652193"/>
              <a:ext cx="1244259" cy="68604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Guess</a:t>
              </a:r>
            </a:p>
          </p:txBody>
        </p:sp>
        <p:sp>
          <p:nvSpPr>
            <p:cNvPr id="73034" name="Shape11AppGuess_" hidden="1">
              <a:extLst>
                <a:ext uri="{FF2B5EF4-FFF2-40B4-BE49-F238E27FC236}">
                  <a16:creationId xmlns:a16="http://schemas.microsoft.com/office/drawing/2014/main" id="{2F089502-2BCC-98F1-1F45-94354E52C7D1}"/>
                </a:ext>
              </a:extLst>
            </p:cNvPr>
            <p:cNvSpPr/>
            <p:nvPr/>
          </p:nvSpPr>
          <p:spPr>
            <a:xfrm>
              <a:off x="4080909" y="3680838"/>
              <a:ext cx="954577" cy="208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>
                  <a:noFill/>
                  <a:latin typeface="Candara" panose="020E0502030303020204" pitchFamily="34" charset="0"/>
                </a:rPr>
                <a:t>77</a:t>
              </a:r>
              <a:endParaRPr lang="et-EE" dirty="0">
                <a:noFill/>
                <a:latin typeface="Candara" panose="020E0502030303020204" pitchFamily="34" charset="0"/>
              </a:endParaRPr>
            </a:p>
          </p:txBody>
        </p:sp>
      </p:grpSp>
      <p:grpSp>
        <p:nvGrpSpPr>
          <p:cNvPr id="73059" name="AppTaskmgr" hidden="1">
            <a:extLst>
              <a:ext uri="{FF2B5EF4-FFF2-40B4-BE49-F238E27FC236}">
                <a16:creationId xmlns:a16="http://schemas.microsoft.com/office/drawing/2014/main" id="{E564B45C-BF6E-F9B1-9470-78150900715C}"/>
              </a:ext>
            </a:extLst>
          </p:cNvPr>
          <p:cNvGrpSpPr/>
          <p:nvPr/>
        </p:nvGrpSpPr>
        <p:grpSpPr>
          <a:xfrm>
            <a:off x="3976672" y="1750231"/>
            <a:ext cx="4325551" cy="3646114"/>
            <a:chOff x="3976672" y="1750231"/>
            <a:chExt cx="4325551" cy="3646114"/>
          </a:xfrm>
        </p:grpSpPr>
        <p:sp>
          <p:nvSpPr>
            <p:cNvPr id="62018" name="WindowAppTaskmgr_" hidden="1">
              <a:extLst>
                <a:ext uri="{FF2B5EF4-FFF2-40B4-BE49-F238E27FC236}">
                  <a16:creationId xmlns:a16="http://schemas.microsoft.com/office/drawing/2014/main" id="{E4E333A4-AFF6-D85B-54E8-A7843E2B0C40}"/>
                </a:ext>
              </a:extLst>
            </p:cNvPr>
            <p:cNvSpPr/>
            <p:nvPr/>
          </p:nvSpPr>
          <p:spPr>
            <a:xfrm>
              <a:off x="3976672" y="1750231"/>
              <a:ext cx="4191644" cy="3546101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lIns="144000" bIns="180000" rtlCol="0" anchor="b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Click on the </a:t>
              </a:r>
              <a:r>
                <a:rPr kumimoji="0" lang="et-EE" sz="1200" b="0" i="0" u="none" strike="noStrike" kern="0" cap="none" spc="0" normalizeH="0" baseline="0" noProof="0" dirty="0" err="1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application</a:t>
              </a: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 Light" panose="020E0502030303020204" pitchFamily="34" charset="0"/>
                </a:rPr>
                <a:t> name to kill it</a:t>
              </a:r>
            </a:p>
          </p:txBody>
        </p:sp>
        <p:sp>
          <p:nvSpPr>
            <p:cNvPr id="62019" name="HandleAppTaskmg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A8984821-1FB8-FC73-9637-9873CE27876C}"/>
                </a:ext>
              </a:extLst>
            </p:cNvPr>
            <p:cNvSpPr/>
            <p:nvPr/>
          </p:nvSpPr>
          <p:spPr>
            <a:xfrm>
              <a:off x="8194855" y="5296332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0" name="Shape6AppTaskmgr_" hidden="1">
              <a:hlinkClick r:id="" action="ppaction://macro?name=TaskmgrRefresh"/>
              <a:extLst>
                <a:ext uri="{FF2B5EF4-FFF2-40B4-BE49-F238E27FC236}">
                  <a16:creationId xmlns:a16="http://schemas.microsoft.com/office/drawing/2014/main" id="{C5E9CC20-47AD-4309-9453-7B4FB5AF9A4E}"/>
                </a:ext>
              </a:extLst>
            </p:cNvPr>
            <p:cNvSpPr/>
            <p:nvPr/>
          </p:nvSpPr>
          <p:spPr>
            <a:xfrm>
              <a:off x="6842436" y="489633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Refresh</a:t>
              </a:r>
            </a:p>
          </p:txBody>
        </p:sp>
        <p:sp>
          <p:nvSpPr>
            <p:cNvPr id="62021" name="Proc1AppTaskmgr_" hidden="1">
              <a:extLst>
                <a:ext uri="{FF2B5EF4-FFF2-40B4-BE49-F238E27FC236}">
                  <a16:creationId xmlns:a16="http://schemas.microsoft.com/office/drawing/2014/main" id="{D6588DAD-558D-87C6-00E5-D1B446A789E9}"/>
                </a:ext>
              </a:extLst>
            </p:cNvPr>
            <p:cNvSpPr/>
            <p:nvPr/>
          </p:nvSpPr>
          <p:spPr>
            <a:xfrm>
              <a:off x="3976672" y="175139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2" name="Proc2AppTaskmgr_" hidden="1">
              <a:extLst>
                <a:ext uri="{FF2B5EF4-FFF2-40B4-BE49-F238E27FC236}">
                  <a16:creationId xmlns:a16="http://schemas.microsoft.com/office/drawing/2014/main" id="{C0755F0C-9430-E540-E0CE-49748938E6A5}"/>
                </a:ext>
              </a:extLst>
            </p:cNvPr>
            <p:cNvSpPr/>
            <p:nvPr/>
          </p:nvSpPr>
          <p:spPr>
            <a:xfrm>
              <a:off x="3976672" y="202681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3" name="Proc3AppTaskmgr_" hidden="1">
              <a:extLst>
                <a:ext uri="{FF2B5EF4-FFF2-40B4-BE49-F238E27FC236}">
                  <a16:creationId xmlns:a16="http://schemas.microsoft.com/office/drawing/2014/main" id="{7D18FD6B-3CB6-8E81-B5D8-239CD97B1DC6}"/>
                </a:ext>
              </a:extLst>
            </p:cNvPr>
            <p:cNvSpPr/>
            <p:nvPr/>
          </p:nvSpPr>
          <p:spPr>
            <a:xfrm>
              <a:off x="3976672" y="2295776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4" name="Proc4AppTaskmgr_" hidden="1">
              <a:extLst>
                <a:ext uri="{FF2B5EF4-FFF2-40B4-BE49-F238E27FC236}">
                  <a16:creationId xmlns:a16="http://schemas.microsoft.com/office/drawing/2014/main" id="{38248214-3ED1-5D1F-72FA-21D5D145BE9B}"/>
                </a:ext>
              </a:extLst>
            </p:cNvPr>
            <p:cNvSpPr/>
            <p:nvPr/>
          </p:nvSpPr>
          <p:spPr>
            <a:xfrm>
              <a:off x="3976672" y="257120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5" name="Proc5AppTaskmgr_" hidden="1">
              <a:extLst>
                <a:ext uri="{FF2B5EF4-FFF2-40B4-BE49-F238E27FC236}">
                  <a16:creationId xmlns:a16="http://schemas.microsoft.com/office/drawing/2014/main" id="{F94BEB7D-651A-8F35-E618-E3E5E538912E}"/>
                </a:ext>
              </a:extLst>
            </p:cNvPr>
            <p:cNvSpPr/>
            <p:nvPr/>
          </p:nvSpPr>
          <p:spPr>
            <a:xfrm>
              <a:off x="3976672" y="284016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6" name="Proc6AppTaskmgr_" hidden="1">
              <a:extLst>
                <a:ext uri="{FF2B5EF4-FFF2-40B4-BE49-F238E27FC236}">
                  <a16:creationId xmlns:a16="http://schemas.microsoft.com/office/drawing/2014/main" id="{AA460F56-A428-AF90-8734-EAAF6264D639}"/>
                </a:ext>
              </a:extLst>
            </p:cNvPr>
            <p:cNvSpPr/>
            <p:nvPr/>
          </p:nvSpPr>
          <p:spPr>
            <a:xfrm>
              <a:off x="3976672" y="311558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7" name="Proc7AppTaskmgr_" hidden="1">
              <a:extLst>
                <a:ext uri="{FF2B5EF4-FFF2-40B4-BE49-F238E27FC236}">
                  <a16:creationId xmlns:a16="http://schemas.microsoft.com/office/drawing/2014/main" id="{19DC7D44-4C26-91C2-03BA-A71CB1839CB6}"/>
                </a:ext>
              </a:extLst>
            </p:cNvPr>
            <p:cNvSpPr/>
            <p:nvPr/>
          </p:nvSpPr>
          <p:spPr>
            <a:xfrm>
              <a:off x="3976672" y="3384548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8" name="Proc8AppTaskmgr_" hidden="1">
              <a:extLst>
                <a:ext uri="{FF2B5EF4-FFF2-40B4-BE49-F238E27FC236}">
                  <a16:creationId xmlns:a16="http://schemas.microsoft.com/office/drawing/2014/main" id="{C7CFC837-F7C6-F833-74A3-F9791D2B1606}"/>
                </a:ext>
              </a:extLst>
            </p:cNvPr>
            <p:cNvSpPr/>
            <p:nvPr/>
          </p:nvSpPr>
          <p:spPr>
            <a:xfrm>
              <a:off x="3976672" y="3659974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29" name="Proc9AppTaskmgr_" hidden="1">
              <a:extLst>
                <a:ext uri="{FF2B5EF4-FFF2-40B4-BE49-F238E27FC236}">
                  <a16:creationId xmlns:a16="http://schemas.microsoft.com/office/drawing/2014/main" id="{6866CED4-43CE-34E3-A18B-5C88A79CBAEE}"/>
                </a:ext>
              </a:extLst>
            </p:cNvPr>
            <p:cNvSpPr/>
            <p:nvPr/>
          </p:nvSpPr>
          <p:spPr>
            <a:xfrm>
              <a:off x="3976672" y="3941492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0" name="Proc10AppTaskmgr_" hidden="1">
              <a:extLst>
                <a:ext uri="{FF2B5EF4-FFF2-40B4-BE49-F238E27FC236}">
                  <a16:creationId xmlns:a16="http://schemas.microsoft.com/office/drawing/2014/main" id="{7A2D13D7-7D8B-6775-CB18-1BF454853DCD}"/>
                </a:ext>
              </a:extLst>
            </p:cNvPr>
            <p:cNvSpPr/>
            <p:nvPr/>
          </p:nvSpPr>
          <p:spPr>
            <a:xfrm>
              <a:off x="3976672" y="4222040"/>
              <a:ext cx="4191644" cy="268960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vert="horz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1" name="AppVideoPlayer" hidden="1">
            <a:extLst>
              <a:ext uri="{FF2B5EF4-FFF2-40B4-BE49-F238E27FC236}">
                <a16:creationId xmlns:a16="http://schemas.microsoft.com/office/drawing/2014/main" id="{6D59D906-96CC-20A3-77EC-9F80F91AA9E1}"/>
              </a:ext>
            </a:extLst>
          </p:cNvPr>
          <p:cNvGrpSpPr/>
          <p:nvPr/>
        </p:nvGrpSpPr>
        <p:grpSpPr>
          <a:xfrm>
            <a:off x="3901943" y="2255633"/>
            <a:ext cx="4473476" cy="2561433"/>
            <a:chOff x="3901943" y="2255633"/>
            <a:chExt cx="4473476" cy="2561433"/>
          </a:xfrm>
        </p:grpSpPr>
        <p:sp>
          <p:nvSpPr>
            <p:cNvPr id="62032" name="WindowAppVideoPlayer_" hidden="1">
              <a:extLst>
                <a:ext uri="{FF2B5EF4-FFF2-40B4-BE49-F238E27FC236}">
                  <a16:creationId xmlns:a16="http://schemas.microsoft.com/office/drawing/2014/main" id="{5A3E0E02-03C0-EB59-53F6-54313B37E8E3}"/>
                </a:ext>
              </a:extLst>
            </p:cNvPr>
            <p:cNvSpPr/>
            <p:nvPr/>
          </p:nvSpPr>
          <p:spPr>
            <a:xfrm>
              <a:off x="3901943" y="2255633"/>
              <a:ext cx="4357129" cy="245130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No video file loaded!</a:t>
              </a: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62033" name="HandleAppVideoPlayer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477F212-1DD2-114C-21AD-EC83630CCD33}"/>
                </a:ext>
              </a:extLst>
            </p:cNvPr>
            <p:cNvSpPr/>
            <p:nvPr/>
          </p:nvSpPr>
          <p:spPr>
            <a:xfrm>
              <a:off x="8268051" y="4717053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62034" name="AppCalc" hidden="1">
            <a:extLst>
              <a:ext uri="{FF2B5EF4-FFF2-40B4-BE49-F238E27FC236}">
                <a16:creationId xmlns:a16="http://schemas.microsoft.com/office/drawing/2014/main" id="{BAD5F368-6270-8ABC-2FED-6A21628D7DC4}"/>
              </a:ext>
            </a:extLst>
          </p:cNvPr>
          <p:cNvGrpSpPr/>
          <p:nvPr/>
        </p:nvGrpSpPr>
        <p:grpSpPr>
          <a:xfrm>
            <a:off x="4937043" y="1935573"/>
            <a:ext cx="2404809" cy="3274740"/>
            <a:chOff x="4937043" y="1935573"/>
            <a:chExt cx="2404809" cy="3274740"/>
          </a:xfrm>
        </p:grpSpPr>
        <p:sp>
          <p:nvSpPr>
            <p:cNvPr id="62035" name="WindowAppCalc_" hidden="1">
              <a:extLst>
                <a:ext uri="{FF2B5EF4-FFF2-40B4-BE49-F238E27FC236}">
                  <a16:creationId xmlns:a16="http://schemas.microsoft.com/office/drawing/2014/main" id="{E263D58C-B43C-73CF-569C-86C63B70DF36}"/>
                </a:ext>
              </a:extLst>
            </p:cNvPr>
            <p:cNvSpPr/>
            <p:nvPr/>
          </p:nvSpPr>
          <p:spPr>
            <a:xfrm>
              <a:off x="4937043" y="1935573"/>
              <a:ext cx="2300723" cy="3203274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lIns="144000" tIns="108000"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20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6" name="HandleAppCalc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292596E-C114-3A6A-FCC1-611364D03BC8}"/>
                </a:ext>
              </a:extLst>
            </p:cNvPr>
            <p:cNvSpPr/>
            <p:nvPr/>
          </p:nvSpPr>
          <p:spPr>
            <a:xfrm>
              <a:off x="7234484" y="5110300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grpSp>
          <p:nvGrpSpPr>
            <p:cNvPr id="62037" name="Shape6AppCalc_" hidden="1">
              <a:extLst>
                <a:ext uri="{FF2B5EF4-FFF2-40B4-BE49-F238E27FC236}">
                  <a16:creationId xmlns:a16="http://schemas.microsoft.com/office/drawing/2014/main" id="{A8D4E448-7932-86CE-0A7D-E16E70E70EB8}"/>
                </a:ext>
              </a:extLst>
            </p:cNvPr>
            <p:cNvGrpSpPr/>
            <p:nvPr/>
          </p:nvGrpSpPr>
          <p:grpSpPr>
            <a:xfrm>
              <a:off x="5066007" y="2522155"/>
              <a:ext cx="2053580" cy="2422099"/>
              <a:chOff x="12428524" y="1036281"/>
              <a:chExt cx="2053580" cy="2422099"/>
            </a:xfrm>
          </p:grpSpPr>
          <p:sp>
            <p:nvSpPr>
              <p:cNvPr id="62049" name="7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4FDD335-7541-6385-DB6D-0C8D4F18298E}"/>
                  </a:ext>
                </a:extLst>
              </p:cNvPr>
              <p:cNvSpPr/>
              <p:nvPr/>
            </p:nvSpPr>
            <p:spPr>
              <a:xfrm>
                <a:off x="12428524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7</a:t>
                </a:r>
              </a:p>
            </p:txBody>
          </p:sp>
          <p:sp>
            <p:nvSpPr>
              <p:cNvPr id="62050" name="8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FDE228B-3FC9-D8E1-A732-5B4E4AA3421A}"/>
                  </a:ext>
                </a:extLst>
              </p:cNvPr>
              <p:cNvSpPr/>
              <p:nvPr/>
            </p:nvSpPr>
            <p:spPr>
              <a:xfrm>
                <a:off x="12975241" y="1037133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8</a:t>
                </a:r>
              </a:p>
            </p:txBody>
          </p:sp>
          <p:sp>
            <p:nvSpPr>
              <p:cNvPr id="62051" name="4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884D05C-9676-E871-A68D-0D1794FBB586}"/>
                  </a:ext>
                </a:extLst>
              </p:cNvPr>
              <p:cNvSpPr/>
              <p:nvPr/>
            </p:nvSpPr>
            <p:spPr>
              <a:xfrm>
                <a:off x="1243766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4</a:t>
                </a:r>
              </a:p>
            </p:txBody>
          </p:sp>
          <p:sp>
            <p:nvSpPr>
              <p:cNvPr id="62052" name="9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C9CCE685-13BA-9082-3F32-DFD031A3B352}"/>
                  </a:ext>
                </a:extLst>
              </p:cNvPr>
              <p:cNvSpPr/>
              <p:nvPr/>
            </p:nvSpPr>
            <p:spPr>
              <a:xfrm>
                <a:off x="13486948" y="1039456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9</a:t>
                </a:r>
              </a:p>
            </p:txBody>
          </p:sp>
          <p:sp>
            <p:nvSpPr>
              <p:cNvPr id="62053" name="5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A201B2-145C-F4B7-3485-893D4BC28884}"/>
                  </a:ext>
                </a:extLst>
              </p:cNvPr>
              <p:cNvSpPr/>
              <p:nvPr/>
            </p:nvSpPr>
            <p:spPr>
              <a:xfrm>
                <a:off x="12970333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5</a:t>
                </a:r>
              </a:p>
            </p:txBody>
          </p:sp>
          <p:sp>
            <p:nvSpPr>
              <p:cNvPr id="62054" name="6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9A7112E1-FA5E-BF62-C242-2EA2C80FD20F}"/>
                  </a:ext>
                </a:extLst>
              </p:cNvPr>
              <p:cNvSpPr/>
              <p:nvPr/>
            </p:nvSpPr>
            <p:spPr>
              <a:xfrm>
                <a:off x="13487197" y="1532789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6</a:t>
                </a:r>
              </a:p>
            </p:txBody>
          </p:sp>
          <p:sp>
            <p:nvSpPr>
              <p:cNvPr id="62055" name="1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6A2E7B60-65DE-0522-DC69-8295D3F4C28B}"/>
                  </a:ext>
                </a:extLst>
              </p:cNvPr>
              <p:cNvSpPr/>
              <p:nvPr/>
            </p:nvSpPr>
            <p:spPr>
              <a:xfrm>
                <a:off x="1243766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sp>
            <p:nvSpPr>
              <p:cNvPr id="62056" name="2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8903C06A-5D91-3A95-5A5F-A3254EBE517C}"/>
                  </a:ext>
                </a:extLst>
              </p:cNvPr>
              <p:cNvSpPr/>
              <p:nvPr/>
            </p:nvSpPr>
            <p:spPr>
              <a:xfrm>
                <a:off x="12970333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2</a:t>
                </a:r>
              </a:p>
            </p:txBody>
          </p:sp>
          <p:sp>
            <p:nvSpPr>
              <p:cNvPr id="62057" name="3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177E3E1A-844D-CD99-45E6-D195A7FBAE21}"/>
                  </a:ext>
                </a:extLst>
              </p:cNvPr>
              <p:cNvSpPr/>
              <p:nvPr/>
            </p:nvSpPr>
            <p:spPr>
              <a:xfrm>
                <a:off x="13487197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3</a:t>
                </a:r>
              </a:p>
            </p:txBody>
          </p:sp>
          <p:sp>
            <p:nvSpPr>
              <p:cNvPr id="62058" name="0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BB88F3A1-0FF5-CD39-E70C-26FB71EFFABC}"/>
                  </a:ext>
                </a:extLst>
              </p:cNvPr>
              <p:cNvSpPr/>
              <p:nvPr/>
            </p:nvSpPr>
            <p:spPr>
              <a:xfrm>
                <a:off x="12970333" y="251583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059" name="Plus" hidden="1">
                <a:hlinkClick r:id="" action="ppaction://macro?name=CalcAdd"/>
                <a:extLst>
                  <a:ext uri="{FF2B5EF4-FFF2-40B4-BE49-F238E27FC236}">
                    <a16:creationId xmlns:a16="http://schemas.microsoft.com/office/drawing/2014/main" id="{1DF8D884-88C1-477D-9272-2CD36EC3812C}"/>
                  </a:ext>
                </a:extLst>
              </p:cNvPr>
              <p:cNvSpPr/>
              <p:nvPr/>
            </p:nvSpPr>
            <p:spPr>
              <a:xfrm>
                <a:off x="14006516" y="1036281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+</a:t>
                </a:r>
              </a:p>
            </p:txBody>
          </p:sp>
          <p:sp>
            <p:nvSpPr>
              <p:cNvPr id="62060" name="Minus" hidden="1">
                <a:hlinkClick r:id="" action="ppaction://macro?name=CalcSub"/>
                <a:extLst>
                  <a:ext uri="{FF2B5EF4-FFF2-40B4-BE49-F238E27FC236}">
                    <a16:creationId xmlns:a16="http://schemas.microsoft.com/office/drawing/2014/main" id="{97B177E5-25F0-6BA6-E3EB-7BCFDD125B65}"/>
                  </a:ext>
                </a:extLst>
              </p:cNvPr>
              <p:cNvSpPr/>
              <p:nvPr/>
            </p:nvSpPr>
            <p:spPr>
              <a:xfrm>
                <a:off x="14006516" y="1532788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-</a:t>
                </a:r>
              </a:p>
            </p:txBody>
          </p:sp>
          <p:sp>
            <p:nvSpPr>
              <p:cNvPr id="62061" name="Multiply" hidden="1">
                <a:hlinkClick r:id="" action="ppaction://macro?name=CalcMul"/>
                <a:extLst>
                  <a:ext uri="{FF2B5EF4-FFF2-40B4-BE49-F238E27FC236}">
                    <a16:creationId xmlns:a16="http://schemas.microsoft.com/office/drawing/2014/main" id="{E3DC43DD-6069-A7EC-7CE1-21B9A38195E2}"/>
                  </a:ext>
                </a:extLst>
              </p:cNvPr>
              <p:cNvSpPr/>
              <p:nvPr/>
            </p:nvSpPr>
            <p:spPr>
              <a:xfrm>
                <a:off x="14003996" y="2026122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*</a:t>
                </a:r>
              </a:p>
            </p:txBody>
          </p:sp>
          <p:sp>
            <p:nvSpPr>
              <p:cNvPr id="62062" name="Equals" hidden="1">
                <a:hlinkClick r:id="" action="ppaction://macro?name=CalcEqu"/>
                <a:extLst>
                  <a:ext uri="{FF2B5EF4-FFF2-40B4-BE49-F238E27FC236}">
                    <a16:creationId xmlns:a16="http://schemas.microsoft.com/office/drawing/2014/main" id="{1F426922-80FF-4F6A-5D6C-04C645854DDF}"/>
                  </a:ext>
                </a:extLst>
              </p:cNvPr>
              <p:cNvSpPr/>
              <p:nvPr/>
            </p:nvSpPr>
            <p:spPr>
              <a:xfrm>
                <a:off x="13486947" y="2520635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=</a:t>
                </a:r>
              </a:p>
            </p:txBody>
          </p:sp>
          <p:sp>
            <p:nvSpPr>
              <p:cNvPr id="62063" name="Division" hidden="1">
                <a:hlinkClick r:id="" action="ppaction://macro?name=CalcDiv"/>
                <a:extLst>
                  <a:ext uri="{FF2B5EF4-FFF2-40B4-BE49-F238E27FC236}">
                    <a16:creationId xmlns:a16="http://schemas.microsoft.com/office/drawing/2014/main" id="{FA407403-73AA-7F40-DCBB-ABE50FC2C712}"/>
                  </a:ext>
                </a:extLst>
              </p:cNvPr>
              <p:cNvSpPr/>
              <p:nvPr/>
            </p:nvSpPr>
            <p:spPr>
              <a:xfrm>
                <a:off x="14003996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/</a:t>
                </a:r>
              </a:p>
            </p:txBody>
          </p:sp>
          <p:sp>
            <p:nvSpPr>
              <p:cNvPr id="62064" name="Period" hidden="1">
                <a:hlinkClick r:id="" action="ppaction://macro?name=CalcNumber"/>
                <a:extLst>
                  <a:ext uri="{FF2B5EF4-FFF2-40B4-BE49-F238E27FC236}">
                    <a16:creationId xmlns:a16="http://schemas.microsoft.com/office/drawing/2014/main" id="{E9D878B8-F3FB-CD66-99B9-FCBB7EA86A0C}"/>
                  </a:ext>
                </a:extLst>
              </p:cNvPr>
              <p:cNvSpPr/>
              <p:nvPr/>
            </p:nvSpPr>
            <p:spPr>
              <a:xfrm>
                <a:off x="12442175" y="2520587"/>
                <a:ext cx="470773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,</a:t>
                </a:r>
              </a:p>
            </p:txBody>
          </p:sp>
          <p:sp>
            <p:nvSpPr>
              <p:cNvPr id="62065" name="Clear" hidden="1">
                <a:hlinkClick r:id="" action="ppaction://macro?name=CalcClear"/>
                <a:extLst>
                  <a:ext uri="{FF2B5EF4-FFF2-40B4-BE49-F238E27FC236}">
                    <a16:creationId xmlns:a16="http://schemas.microsoft.com/office/drawing/2014/main" id="{7F62F218-4D24-8002-F97D-8EF190F47DF2}"/>
                  </a:ext>
                </a:extLst>
              </p:cNvPr>
              <p:cNvSpPr/>
              <p:nvPr/>
            </p:nvSpPr>
            <p:spPr>
              <a:xfrm>
                <a:off x="12442174" y="3014394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Clear</a:t>
                </a:r>
              </a:p>
            </p:txBody>
          </p:sp>
          <p:sp>
            <p:nvSpPr>
              <p:cNvPr id="62066" name="Reset" hidden="1">
                <a:hlinkClick r:id="" action="ppaction://macro?name=CalcReset"/>
                <a:extLst>
                  <a:ext uri="{FF2B5EF4-FFF2-40B4-BE49-F238E27FC236}">
                    <a16:creationId xmlns:a16="http://schemas.microsoft.com/office/drawing/2014/main" id="{382D4084-7E83-1377-CD98-5ADA5C2F47FF}"/>
                  </a:ext>
                </a:extLst>
              </p:cNvPr>
              <p:cNvSpPr/>
              <p:nvPr/>
            </p:nvSpPr>
            <p:spPr>
              <a:xfrm>
                <a:off x="13476466" y="3015757"/>
                <a:ext cx="1005638" cy="442623"/>
              </a:xfrm>
              <a:prstGeom prst="snip2DiagRect">
                <a:avLst/>
              </a:prstGeom>
              <a:gradFill>
                <a:gsLst>
                  <a:gs pos="0">
                    <a:schemeClr val="accent1"/>
                  </a:gs>
                  <a:gs pos="50000">
                    <a:schemeClr val="accent1"/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t-EE" sz="1600" dirty="0">
                    <a:latin typeface="Candara" panose="020E0502030303020204" pitchFamily="34" charset="0"/>
                  </a:rPr>
                  <a:t>Reset</a:t>
                </a:r>
              </a:p>
            </p:txBody>
          </p:sp>
        </p:grpSp>
        <p:sp>
          <p:nvSpPr>
            <p:cNvPr id="62038" name="Shape7AppCalc_" hidden="1">
              <a:extLst>
                <a:ext uri="{FF2B5EF4-FFF2-40B4-BE49-F238E27FC236}">
                  <a16:creationId xmlns:a16="http://schemas.microsoft.com/office/drawing/2014/main" id="{6D4C4A53-D056-7019-8D06-439F80F648FE}"/>
                </a:ext>
              </a:extLst>
            </p:cNvPr>
            <p:cNvSpPr txBox="1"/>
            <p:nvPr/>
          </p:nvSpPr>
          <p:spPr>
            <a:xfrm>
              <a:off x="6156004" y="2020352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0</a:t>
              </a:r>
            </a:p>
          </p:txBody>
        </p:sp>
        <p:sp>
          <p:nvSpPr>
            <p:cNvPr id="62039" name="Shape8AppCalc_" hidden="1">
              <a:extLst>
                <a:ext uri="{FF2B5EF4-FFF2-40B4-BE49-F238E27FC236}">
                  <a16:creationId xmlns:a16="http://schemas.microsoft.com/office/drawing/2014/main" id="{8BD44256-D9C0-2EC0-77EE-131EA1AE6BED}"/>
                </a:ext>
              </a:extLst>
            </p:cNvPr>
            <p:cNvSpPr txBox="1"/>
            <p:nvPr/>
          </p:nvSpPr>
          <p:spPr>
            <a:xfrm>
              <a:off x="6136745" y="2013064"/>
              <a:ext cx="82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dirty="0">
                  <a:noFill/>
                  <a:latin typeface="Candara" panose="020E0502030303020204" pitchFamily="34" charset="0"/>
                </a:rPr>
                <a:t>+</a:t>
              </a:r>
            </a:p>
          </p:txBody>
        </p:sp>
      </p:grpSp>
      <p:grpSp>
        <p:nvGrpSpPr>
          <p:cNvPr id="94975" name="AppModalFiles" hidden="1">
            <a:extLst>
              <a:ext uri="{FF2B5EF4-FFF2-40B4-BE49-F238E27FC236}">
                <a16:creationId xmlns:a16="http://schemas.microsoft.com/office/drawing/2014/main" id="{D21E2B2B-16AD-C550-3BF3-D3DE9EA43A1C}"/>
              </a:ext>
            </a:extLst>
          </p:cNvPr>
          <p:cNvGrpSpPr/>
          <p:nvPr/>
        </p:nvGrpSpPr>
        <p:grpSpPr>
          <a:xfrm>
            <a:off x="2800544" y="1348061"/>
            <a:ext cx="6598665" cy="4349429"/>
            <a:chOff x="2800544" y="1348061"/>
            <a:chExt cx="6598665" cy="4349429"/>
          </a:xfrm>
        </p:grpSpPr>
        <p:sp>
          <p:nvSpPr>
            <p:cNvPr id="94976" name="WindowAppModalFiles_" hidden="1">
              <a:extLst>
                <a:ext uri="{FF2B5EF4-FFF2-40B4-BE49-F238E27FC236}">
                  <a16:creationId xmlns:a16="http://schemas.microsoft.com/office/drawing/2014/main" id="{AA379BDF-B3E9-2761-16AD-300A565B9D2D}"/>
                </a:ext>
              </a:extLst>
            </p:cNvPr>
            <p:cNvSpPr/>
            <p:nvPr/>
          </p:nvSpPr>
          <p:spPr>
            <a:xfrm>
              <a:off x="2800544" y="1348061"/>
              <a:ext cx="6597012" cy="4349429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77" name="TopPanelAppModalFiles_" hidden="1">
              <a:extLst>
                <a:ext uri="{FF2B5EF4-FFF2-40B4-BE49-F238E27FC236}">
                  <a16:creationId xmlns:a16="http://schemas.microsoft.com/office/drawing/2014/main" id="{3B6A9063-F711-18D8-8F5C-03BE0835B05D}"/>
                </a:ext>
              </a:extLst>
            </p:cNvPr>
            <p:cNvSpPr/>
            <p:nvPr/>
          </p:nvSpPr>
          <p:spPr>
            <a:xfrm>
              <a:off x="2800545" y="1348061"/>
              <a:ext cx="6598664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78" name="BackAppModalFiles_" hidden="1">
              <a:hlinkClick r:id="" action="ppaction://macro?name=MFilesUp"/>
              <a:extLst>
                <a:ext uri="{FF2B5EF4-FFF2-40B4-BE49-F238E27FC236}">
                  <a16:creationId xmlns:a16="http://schemas.microsoft.com/office/drawing/2014/main" id="{FC94DB7E-5D98-B127-1B38-D9A4C4EC52B7}"/>
                </a:ext>
              </a:extLst>
            </p:cNvPr>
            <p:cNvSpPr/>
            <p:nvPr/>
          </p:nvSpPr>
          <p:spPr>
            <a:xfrm>
              <a:off x="294760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79" name="ReloadAppModalFiles_" hidden="1">
              <a:hlinkClick r:id="" action="ppaction://macro?name=MFilesLoadDir"/>
              <a:extLst>
                <a:ext uri="{FF2B5EF4-FFF2-40B4-BE49-F238E27FC236}">
                  <a16:creationId xmlns:a16="http://schemas.microsoft.com/office/drawing/2014/main" id="{D5BCAFCA-EB3C-6EE8-C724-B145A48ABFA1}"/>
                </a:ext>
              </a:extLst>
            </p:cNvPr>
            <p:cNvSpPr/>
            <p:nvPr/>
          </p:nvSpPr>
          <p:spPr>
            <a:xfrm>
              <a:off x="3434648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94980" name="PathAppModalFiles_" hidden="1">
              <a:extLst>
                <a:ext uri="{FF2B5EF4-FFF2-40B4-BE49-F238E27FC236}">
                  <a16:creationId xmlns:a16="http://schemas.microsoft.com/office/drawing/2014/main" id="{9F68C45A-B564-580E-3C0D-908742A1E8D1}"/>
                </a:ext>
              </a:extLst>
            </p:cNvPr>
            <p:cNvSpPr/>
            <p:nvPr/>
          </p:nvSpPr>
          <p:spPr>
            <a:xfrm>
              <a:off x="3861912" y="1533600"/>
              <a:ext cx="4024364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>
                  <a:solidFill>
                    <a:schemeClr val="tx1"/>
                  </a:solidFill>
                  <a:latin typeface="Candara" panose="020E0502030303020204" pitchFamily="34" charset="0"/>
                </a:rPr>
                <a:t>C:\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4981" name="NextPageAppModalFiles_" hidden="1">
              <a:hlinkClick r:id="" action="ppaction://macro?name=MFilesNextPage"/>
              <a:extLst>
                <a:ext uri="{FF2B5EF4-FFF2-40B4-BE49-F238E27FC236}">
                  <a16:creationId xmlns:a16="http://schemas.microsoft.com/office/drawing/2014/main" id="{97D59CFE-9503-5496-D746-CA9AA877E8AA}"/>
                </a:ext>
              </a:extLst>
            </p:cNvPr>
            <p:cNvSpPr/>
            <p:nvPr/>
          </p:nvSpPr>
          <p:spPr>
            <a:xfrm>
              <a:off x="8856547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2" name="PrevPageAppModalFiles_" hidden="1">
              <a:hlinkClick r:id="" action="ppaction://macro?name=MFilesLastPage"/>
              <a:extLst>
                <a:ext uri="{FF2B5EF4-FFF2-40B4-BE49-F238E27FC236}">
                  <a16:creationId xmlns:a16="http://schemas.microsoft.com/office/drawing/2014/main" id="{7CB76AEB-6A4B-F405-D299-D9439A4C388F}"/>
                </a:ext>
              </a:extLst>
            </p:cNvPr>
            <p:cNvSpPr/>
            <p:nvPr/>
          </p:nvSpPr>
          <p:spPr>
            <a:xfrm>
              <a:off x="8373318" y="1533034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94983" name="SelectedFileAppModalFIles_AppModalFiles_" hidden="1">
              <a:extLst>
                <a:ext uri="{FF2B5EF4-FFF2-40B4-BE49-F238E27FC236}">
                  <a16:creationId xmlns:a16="http://schemas.microsoft.com/office/drawing/2014/main" id="{33684C6D-7161-9663-586B-D598EB7960C5}"/>
                </a:ext>
              </a:extLst>
            </p:cNvPr>
            <p:cNvSpPr txBox="1"/>
            <p:nvPr/>
          </p:nvSpPr>
          <p:spPr>
            <a:xfrm>
              <a:off x="2822809" y="1963778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94984" name="InnerWindowAppModalFiles_" hidden="1">
              <a:extLst>
                <a:ext uri="{FF2B5EF4-FFF2-40B4-BE49-F238E27FC236}">
                  <a16:creationId xmlns:a16="http://schemas.microsoft.com/office/drawing/2014/main" id="{09E5AF8B-A04B-C0AE-902A-752FDF9982C5}"/>
                </a:ext>
              </a:extLst>
            </p:cNvPr>
            <p:cNvSpPr/>
            <p:nvPr/>
          </p:nvSpPr>
          <p:spPr>
            <a:xfrm>
              <a:off x="2802195" y="1953914"/>
              <a:ext cx="6597013" cy="3743576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985" name="BottomPanelAppModalFiles_" hidden="1">
              <a:extLst>
                <a:ext uri="{FF2B5EF4-FFF2-40B4-BE49-F238E27FC236}">
                  <a16:creationId xmlns:a16="http://schemas.microsoft.com/office/drawing/2014/main" id="{B8CB9E63-E770-A004-EB5A-FE1B12032B15}"/>
                </a:ext>
              </a:extLst>
            </p:cNvPr>
            <p:cNvSpPr/>
            <p:nvPr/>
          </p:nvSpPr>
          <p:spPr>
            <a:xfrm>
              <a:off x="2839712" y="5629912"/>
              <a:ext cx="4840215" cy="47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0" dirty="0">
                  <a:noFill/>
                  <a:latin typeface="Candara" panose="020E0502030303020204" pitchFamily="34" charset="0"/>
                </a:rPr>
                <a:t>/</a:t>
              </a:r>
              <a:r>
                <a:rPr lang="et-EE" sz="100" dirty="0">
                  <a:noFill/>
                  <a:latin typeface="Candara" panose="020E0502030303020204" pitchFamily="34" charset="0"/>
                </a:rPr>
                <a:t>0 </a:t>
              </a:r>
              <a:r>
                <a:rPr lang="et-EE" sz="100" dirty="0" err="1">
                  <a:noFill/>
                  <a:latin typeface="Candara" panose="020E0502030303020204" pitchFamily="34" charset="0"/>
                </a:rPr>
                <a:t>files</a:t>
              </a:r>
              <a:endParaRPr lang="et-EE" sz="100" dirty="0">
                <a:noFill/>
                <a:latin typeface="Candara" panose="020E0502030303020204" pitchFamily="34" charset="0"/>
              </a:endParaRPr>
            </a:p>
          </p:txBody>
        </p:sp>
        <p:sp>
          <p:nvSpPr>
            <p:cNvPr id="94986" name="AXTextBox1AppModalFiles_" hidden="1">
              <a:extLst>
                <a:ext uri="{FF2B5EF4-FFF2-40B4-BE49-F238E27FC236}">
                  <a16:creationId xmlns:a16="http://schemas.microsoft.com/office/drawing/2014/main" id="{9832385A-F581-8ECA-FFC8-29FD2085E081}"/>
                </a:ext>
              </a:extLst>
            </p:cNvPr>
            <p:cNvSpPr/>
            <p:nvPr/>
          </p:nvSpPr>
          <p:spPr>
            <a:xfrm>
              <a:off x="2800544" y="5385436"/>
              <a:ext cx="5638175" cy="29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4987" name="OkAppModalFiles_" hidden="1">
              <a:hlinkClick r:id="" action="ppaction://macro?name=SaveFile"/>
              <a:extLst>
                <a:ext uri="{FF2B5EF4-FFF2-40B4-BE49-F238E27FC236}">
                  <a16:creationId xmlns:a16="http://schemas.microsoft.com/office/drawing/2014/main" id="{F2CDAD39-E7F1-340D-9D59-FD5718572E58}"/>
                </a:ext>
              </a:extLst>
            </p:cNvPr>
            <p:cNvSpPr/>
            <p:nvPr/>
          </p:nvSpPr>
          <p:spPr>
            <a:xfrm>
              <a:off x="8438717" y="5383977"/>
              <a:ext cx="960491" cy="3051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dirty="0">
                  <a:solidFill>
                    <a:schemeClr val="tx2"/>
                  </a:solidFill>
                  <a:latin typeface="+mj-lt"/>
                </a:rPr>
                <a:t>Save</a:t>
              </a:r>
            </a:p>
          </p:txBody>
        </p:sp>
        <p:sp>
          <p:nvSpPr>
            <p:cNvPr id="94988" name="DriveSwitchAppModalFiles_" hidden="1">
              <a:hlinkClick r:id="" action="ppaction://macro?name=ModalFilesSwitchDrive"/>
              <a:extLst>
                <a:ext uri="{FF2B5EF4-FFF2-40B4-BE49-F238E27FC236}">
                  <a16:creationId xmlns:a16="http://schemas.microsoft.com/office/drawing/2014/main" id="{AAC38ECD-8703-B22D-B243-134446E2355F}"/>
                </a:ext>
              </a:extLst>
            </p:cNvPr>
            <p:cNvSpPr/>
            <p:nvPr/>
          </p:nvSpPr>
          <p:spPr>
            <a:xfrm>
              <a:off x="7886276" y="1533600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FS</a:t>
              </a:r>
            </a:p>
          </p:txBody>
        </p:sp>
      </p:grpSp>
      <p:grpSp>
        <p:nvGrpSpPr>
          <p:cNvPr id="100813" name="AppWords" hidden="1">
            <a:extLst>
              <a:ext uri="{FF2B5EF4-FFF2-40B4-BE49-F238E27FC236}">
                <a16:creationId xmlns:a16="http://schemas.microsoft.com/office/drawing/2014/main" id="{70F63275-F06F-1316-17DD-13BFF0028E13}"/>
              </a:ext>
            </a:extLst>
          </p:cNvPr>
          <p:cNvGrpSpPr/>
          <p:nvPr/>
        </p:nvGrpSpPr>
        <p:grpSpPr>
          <a:xfrm>
            <a:off x="2400449" y="1112436"/>
            <a:ext cx="7383530" cy="5079752"/>
            <a:chOff x="2400449" y="1112436"/>
            <a:chExt cx="7383530" cy="5079752"/>
          </a:xfrm>
        </p:grpSpPr>
        <p:sp>
          <p:nvSpPr>
            <p:cNvPr id="100814" name="WindowAppWords_" hidden="1">
              <a:extLst>
                <a:ext uri="{FF2B5EF4-FFF2-40B4-BE49-F238E27FC236}">
                  <a16:creationId xmlns:a16="http://schemas.microsoft.com/office/drawing/2014/main" id="{58AC0245-23BF-F926-784C-D25E199BE92E}"/>
                </a:ext>
              </a:extLst>
            </p:cNvPr>
            <p:cNvSpPr/>
            <p:nvPr/>
          </p:nvSpPr>
          <p:spPr>
            <a:xfrm>
              <a:off x="2400449" y="1112436"/>
              <a:ext cx="7302414" cy="496886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5" name="HandleAppWord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ED8F32C-8952-697B-CBF8-4B6B8F7CB934}"/>
                </a:ext>
              </a:extLst>
            </p:cNvPr>
            <p:cNvSpPr/>
            <p:nvPr/>
          </p:nvSpPr>
          <p:spPr>
            <a:xfrm>
              <a:off x="9676611" y="609217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0816" name="WYSIWYGbackdropAppWords_" hidden="1">
              <a:extLst>
                <a:ext uri="{FF2B5EF4-FFF2-40B4-BE49-F238E27FC236}">
                  <a16:creationId xmlns:a16="http://schemas.microsoft.com/office/drawing/2014/main" id="{6E75A9E7-35D4-22AE-EC49-1DF92C76D022}"/>
                </a:ext>
              </a:extLst>
            </p:cNvPr>
            <p:cNvSpPr/>
            <p:nvPr/>
          </p:nvSpPr>
          <p:spPr>
            <a:xfrm>
              <a:off x="2400449" y="1977277"/>
              <a:ext cx="7302414" cy="41040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17" name="DateTimeButtonAppWords_" hidden="1">
              <a:hlinkClick r:id="" action="ppaction://macro?name=AppWordsInsertDate"/>
              <a:extLst>
                <a:ext uri="{FF2B5EF4-FFF2-40B4-BE49-F238E27FC236}">
                  <a16:creationId xmlns:a16="http://schemas.microsoft.com/office/drawing/2014/main" id="{A57272D0-83D4-7A79-364B-5549D2FA0039}"/>
                </a:ext>
              </a:extLst>
            </p:cNvPr>
            <p:cNvSpPr/>
            <p:nvPr/>
          </p:nvSpPr>
          <p:spPr>
            <a:xfrm>
              <a:off x="8058241" y="1588248"/>
              <a:ext cx="1554334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Insert date and time</a:t>
              </a:r>
            </a:p>
          </p:txBody>
        </p:sp>
        <p:sp>
          <p:nvSpPr>
            <p:cNvPr id="100818" name="NewButtonAppWords_" hidden="1">
              <a:hlinkClick r:id="" action="ppaction://macro?name=AppWordsClear"/>
              <a:extLst>
                <a:ext uri="{FF2B5EF4-FFF2-40B4-BE49-F238E27FC236}">
                  <a16:creationId xmlns:a16="http://schemas.microsoft.com/office/drawing/2014/main" id="{DA171636-3137-387A-1E58-A1A5180758F7}"/>
                </a:ext>
              </a:extLst>
            </p:cNvPr>
            <p:cNvSpPr/>
            <p:nvPr/>
          </p:nvSpPr>
          <p:spPr>
            <a:xfrm>
              <a:off x="2544409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New</a:t>
              </a:r>
            </a:p>
          </p:txBody>
        </p:sp>
        <p:sp>
          <p:nvSpPr>
            <p:cNvPr id="100819" name="LoadButtonAppWords_" hidden="1">
              <a:hlinkClick r:id="" action="ppaction://macro?name=AppWordsOpen"/>
              <a:extLst>
                <a:ext uri="{FF2B5EF4-FFF2-40B4-BE49-F238E27FC236}">
                  <a16:creationId xmlns:a16="http://schemas.microsoft.com/office/drawing/2014/main" id="{4D8A57C4-496A-7C84-A747-7A4CA6091847}"/>
                </a:ext>
              </a:extLst>
            </p:cNvPr>
            <p:cNvSpPr/>
            <p:nvPr/>
          </p:nvSpPr>
          <p:spPr>
            <a:xfrm>
              <a:off x="3367563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Open</a:t>
              </a:r>
            </a:p>
          </p:txBody>
        </p:sp>
        <p:sp>
          <p:nvSpPr>
            <p:cNvPr id="100820" name="Save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5C3D7F2C-A195-3F88-4743-B49573C44313}"/>
                </a:ext>
              </a:extLst>
            </p:cNvPr>
            <p:cNvSpPr/>
            <p:nvPr/>
          </p:nvSpPr>
          <p:spPr>
            <a:xfrm>
              <a:off x="4190717" y="1212525"/>
              <a:ext cx="73447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</a:t>
              </a:r>
            </a:p>
          </p:txBody>
        </p:sp>
        <p:sp>
          <p:nvSpPr>
            <p:cNvPr id="100821" name="SaveAsButtonAppWords_" hidden="1">
              <a:hlinkClick r:id="" action="ppaction://macro?name=AppWordsLaunchSaveMan"/>
              <a:extLst>
                <a:ext uri="{FF2B5EF4-FFF2-40B4-BE49-F238E27FC236}">
                  <a16:creationId xmlns:a16="http://schemas.microsoft.com/office/drawing/2014/main" id="{43034096-1E47-DD92-C316-87EE40CDC614}"/>
                </a:ext>
              </a:extLst>
            </p:cNvPr>
            <p:cNvSpPr/>
            <p:nvPr/>
          </p:nvSpPr>
          <p:spPr>
            <a:xfrm>
              <a:off x="5013871" y="1212525"/>
              <a:ext cx="878437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Save as..</a:t>
              </a:r>
            </a:p>
          </p:txBody>
        </p:sp>
        <p:sp>
          <p:nvSpPr>
            <p:cNvPr id="100822" name="BoldToggleAppWords_" hidden="1">
              <a:hlinkClick r:id="" action="ppaction://macro?name=AppWordsToggleBold"/>
              <a:extLst>
                <a:ext uri="{FF2B5EF4-FFF2-40B4-BE49-F238E27FC236}">
                  <a16:creationId xmlns:a16="http://schemas.microsoft.com/office/drawing/2014/main" id="{0D56D198-806F-CEB2-DE8A-DE715AA518D0}"/>
                </a:ext>
              </a:extLst>
            </p:cNvPr>
            <p:cNvSpPr/>
            <p:nvPr/>
          </p:nvSpPr>
          <p:spPr>
            <a:xfrm>
              <a:off x="254440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b="1" noProof="1">
                  <a:latin typeface="Candara" panose="020E0502030303020204" pitchFamily="34" charset="0"/>
                </a:rPr>
                <a:t>B</a:t>
              </a:r>
            </a:p>
          </p:txBody>
        </p:sp>
        <p:sp>
          <p:nvSpPr>
            <p:cNvPr id="100823" name="ItalicToggleAppWords_" hidden="1">
              <a:hlinkClick r:id="" action="ppaction://macro?name=AppWordsToggleItalic"/>
              <a:extLst>
                <a:ext uri="{FF2B5EF4-FFF2-40B4-BE49-F238E27FC236}">
                  <a16:creationId xmlns:a16="http://schemas.microsoft.com/office/drawing/2014/main" id="{49B01A5C-E481-C1B4-8FBC-27A2AC4A65EE}"/>
                </a:ext>
              </a:extLst>
            </p:cNvPr>
            <p:cNvSpPr/>
            <p:nvPr/>
          </p:nvSpPr>
          <p:spPr>
            <a:xfrm>
              <a:off x="2914673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i="1" noProof="1">
                  <a:latin typeface="Candara" panose="020E0502030303020204" pitchFamily="34" charset="0"/>
                </a:rPr>
                <a:t>I</a:t>
              </a:r>
            </a:p>
          </p:txBody>
        </p:sp>
        <p:sp>
          <p:nvSpPr>
            <p:cNvPr id="100824" name="UnderlineToggleAppWords_" hidden="1">
              <a:hlinkClick r:id="" action="ppaction://macro?name=AppWordsToggleUnderline"/>
              <a:extLst>
                <a:ext uri="{FF2B5EF4-FFF2-40B4-BE49-F238E27FC236}">
                  <a16:creationId xmlns:a16="http://schemas.microsoft.com/office/drawing/2014/main" id="{FBDA23A3-2527-83CA-1520-2C0DB4DACED6}"/>
                </a:ext>
              </a:extLst>
            </p:cNvPr>
            <p:cNvSpPr/>
            <p:nvPr/>
          </p:nvSpPr>
          <p:spPr>
            <a:xfrm>
              <a:off x="3277634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u="sng" noProof="1">
                  <a:latin typeface="Candara" panose="020E0502030303020204" pitchFamily="34" charset="0"/>
                </a:rPr>
                <a:t>U</a:t>
              </a:r>
            </a:p>
          </p:txBody>
        </p:sp>
        <p:sp>
          <p:nvSpPr>
            <p:cNvPr id="100825" name="StrikethroughToggleAppWords_" hidden="1">
              <a:hlinkClick r:id="" action="ppaction://macro?name=AppWordsToggleStrikethrough"/>
              <a:extLst>
                <a:ext uri="{FF2B5EF4-FFF2-40B4-BE49-F238E27FC236}">
                  <a16:creationId xmlns:a16="http://schemas.microsoft.com/office/drawing/2014/main" id="{CFC46A8A-9E79-7E78-F2C0-C205293C8775}"/>
                </a:ext>
              </a:extLst>
            </p:cNvPr>
            <p:cNvSpPr/>
            <p:nvPr/>
          </p:nvSpPr>
          <p:spPr>
            <a:xfrm>
              <a:off x="3645576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strike="sngStrike" noProof="1">
                  <a:latin typeface="Candara" panose="020E0502030303020204" pitchFamily="34" charset="0"/>
                </a:rPr>
                <a:t>S</a:t>
              </a:r>
            </a:p>
          </p:txBody>
        </p:sp>
        <p:sp>
          <p:nvSpPr>
            <p:cNvPr id="100826" name="AlignLeftButtonAppWords_" hidden="1">
              <a:hlinkClick r:id="" action="ppaction://macro?name=AppWordsAlignLeft"/>
              <a:extLst>
                <a:ext uri="{FF2B5EF4-FFF2-40B4-BE49-F238E27FC236}">
                  <a16:creationId xmlns:a16="http://schemas.microsoft.com/office/drawing/2014/main" id="{B0B25E15-6795-B078-FAFC-715AEB82FACC}"/>
                </a:ext>
              </a:extLst>
            </p:cNvPr>
            <p:cNvSpPr/>
            <p:nvPr/>
          </p:nvSpPr>
          <p:spPr>
            <a:xfrm>
              <a:off x="4190717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7" name="AlignCenterButtonAppWords_" hidden="1">
              <a:hlinkClick r:id="" action="ppaction://macro?name=AppWordsAlignCenter"/>
              <a:extLst>
                <a:ext uri="{FF2B5EF4-FFF2-40B4-BE49-F238E27FC236}">
                  <a16:creationId xmlns:a16="http://schemas.microsoft.com/office/drawing/2014/main" id="{4D4993CF-511E-B8F2-4D79-C18E394C5378}"/>
                </a:ext>
              </a:extLst>
            </p:cNvPr>
            <p:cNvSpPr/>
            <p:nvPr/>
          </p:nvSpPr>
          <p:spPr>
            <a:xfrm>
              <a:off x="456567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ct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8" name="AlignRightButtonAppWords_" hidden="1">
              <a:hlinkClick r:id="" action="ppaction://macro?name=AppWordsAlignRight"/>
              <a:extLst>
                <a:ext uri="{FF2B5EF4-FFF2-40B4-BE49-F238E27FC236}">
                  <a16:creationId xmlns:a16="http://schemas.microsoft.com/office/drawing/2014/main" id="{BED918AB-09AE-55E2-A5CA-6DF5F754B4A2}"/>
                </a:ext>
              </a:extLst>
            </p:cNvPr>
            <p:cNvSpPr/>
            <p:nvPr/>
          </p:nvSpPr>
          <p:spPr>
            <a:xfrm>
              <a:off x="4927629" y="1589292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36000" rtlCol="0" anchor="ctr"/>
            <a:lstStyle/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  <a:p>
              <a:pPr algn="r"/>
              <a:r>
                <a:rPr lang="et-EE" sz="500" noProof="1">
                  <a:latin typeface="Candara" panose="020E0502030303020204" pitchFamily="34" charset="0"/>
                </a:rPr>
                <a:t>__</a:t>
              </a:r>
            </a:p>
          </p:txBody>
        </p:sp>
        <p:sp>
          <p:nvSpPr>
            <p:cNvPr id="100829" name="ResetFontAppWords_" hidden="1">
              <a:hlinkClick r:id="" action="ppaction://macro?name=AppWordsNormalSize"/>
              <a:extLst>
                <a:ext uri="{FF2B5EF4-FFF2-40B4-BE49-F238E27FC236}">
                  <a16:creationId xmlns:a16="http://schemas.microsoft.com/office/drawing/2014/main" id="{F3E0A4D5-DB2D-A49B-C473-10A743989ABB}"/>
                </a:ext>
              </a:extLst>
            </p:cNvPr>
            <p:cNvSpPr/>
            <p:nvPr/>
          </p:nvSpPr>
          <p:spPr>
            <a:xfrm>
              <a:off x="6349706" y="1583855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100830" name="GrowFontAppWords_" hidden="1">
              <a:hlinkClick r:id="" action="ppaction://macro?name=AppWordsGrow"/>
              <a:extLst>
                <a:ext uri="{FF2B5EF4-FFF2-40B4-BE49-F238E27FC236}">
                  <a16:creationId xmlns:a16="http://schemas.microsoft.com/office/drawing/2014/main" id="{5CF5351F-3244-7AA5-3E11-363E4743248F}"/>
                </a:ext>
              </a:extLst>
            </p:cNvPr>
            <p:cNvSpPr/>
            <p:nvPr/>
          </p:nvSpPr>
          <p:spPr>
            <a:xfrm>
              <a:off x="6719764" y="1585003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+</a:t>
              </a:r>
            </a:p>
          </p:txBody>
        </p:sp>
        <p:sp>
          <p:nvSpPr>
            <p:cNvPr id="100831" name="ShrinkFontAppWords_" hidden="1">
              <a:hlinkClick r:id="" action="ppaction://macro?name=AppWordsShrink"/>
              <a:extLst>
                <a:ext uri="{FF2B5EF4-FFF2-40B4-BE49-F238E27FC236}">
                  <a16:creationId xmlns:a16="http://schemas.microsoft.com/office/drawing/2014/main" id="{2AEF5BCF-2123-FD92-3BCD-F06FBB9E9C05}"/>
                </a:ext>
              </a:extLst>
            </p:cNvPr>
            <p:cNvSpPr/>
            <p:nvPr/>
          </p:nvSpPr>
          <p:spPr>
            <a:xfrm>
              <a:off x="7081714" y="1584974"/>
              <a:ext cx="30171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noProof="1">
                  <a:latin typeface="Candara" panose="020E0502030303020204" pitchFamily="34" charset="0"/>
                </a:rPr>
                <a:t>-</a:t>
              </a:r>
            </a:p>
          </p:txBody>
        </p:sp>
        <p:sp>
          <p:nvSpPr>
            <p:cNvPr id="100832" name="SizeLabelAppWords_" hidden="1">
              <a:extLst>
                <a:ext uri="{FF2B5EF4-FFF2-40B4-BE49-F238E27FC236}">
                  <a16:creationId xmlns:a16="http://schemas.microsoft.com/office/drawing/2014/main" id="{21C862FF-1199-2B74-4005-A10A09C01E2E}"/>
                </a:ext>
              </a:extLst>
            </p:cNvPr>
            <p:cNvSpPr txBox="1"/>
            <p:nvPr/>
          </p:nvSpPr>
          <p:spPr>
            <a:xfrm>
              <a:off x="5307303" y="1594681"/>
              <a:ext cx="9740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t-EE" sz="1100" dirty="0">
                  <a:latin typeface="Candara" panose="020E0502030303020204" pitchFamily="34" charset="0"/>
                </a:rPr>
                <a:t>Size:14</a:t>
              </a:r>
            </a:p>
          </p:txBody>
        </p:sp>
        <p:sp>
          <p:nvSpPr>
            <p:cNvPr id="100833" name="Rectangle 4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D513C14-8E72-75CA-2115-5F47B7AAB5C4}"/>
                </a:ext>
              </a:extLst>
            </p:cNvPr>
            <p:cNvSpPr/>
            <p:nvPr/>
          </p:nvSpPr>
          <p:spPr>
            <a:xfrm>
              <a:off x="9312493" y="1212525"/>
              <a:ext cx="285750" cy="28575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4" name="Rectangle 46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EE8B517-E2A9-6DBB-E484-CDBAF2A18A48}"/>
                </a:ext>
              </a:extLst>
            </p:cNvPr>
            <p:cNvSpPr/>
            <p:nvPr/>
          </p:nvSpPr>
          <p:spPr>
            <a:xfrm>
              <a:off x="9021750" y="1212525"/>
              <a:ext cx="285750" cy="2857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5" name="Rectangle 47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E7720F50-58B8-A84C-AD15-6CC020AA904A}"/>
                </a:ext>
              </a:extLst>
            </p:cNvPr>
            <p:cNvSpPr/>
            <p:nvPr/>
          </p:nvSpPr>
          <p:spPr>
            <a:xfrm>
              <a:off x="8734084" y="1212525"/>
              <a:ext cx="285750" cy="28575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6" name="Rectangle 48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5E9AE159-3A58-D6B6-4D0B-679A3DD61305}"/>
                </a:ext>
              </a:extLst>
            </p:cNvPr>
            <p:cNvSpPr/>
            <p:nvPr/>
          </p:nvSpPr>
          <p:spPr>
            <a:xfrm>
              <a:off x="8441425" y="1212525"/>
              <a:ext cx="285750" cy="2857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7" name="Rectangle 50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7306AD3-9FE4-752B-04A5-AE0BB83F6E3E}"/>
                </a:ext>
              </a:extLst>
            </p:cNvPr>
            <p:cNvSpPr/>
            <p:nvPr/>
          </p:nvSpPr>
          <p:spPr>
            <a:xfrm>
              <a:off x="8141516" y="1212525"/>
              <a:ext cx="285750" cy="285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8" name="Rectangle 51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B939FEA2-DC5D-151F-521F-BA9D72682CB6}"/>
                </a:ext>
              </a:extLst>
            </p:cNvPr>
            <p:cNvSpPr/>
            <p:nvPr/>
          </p:nvSpPr>
          <p:spPr>
            <a:xfrm>
              <a:off x="7848687" y="1212525"/>
              <a:ext cx="285750" cy="285750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39" name="Rectangle 52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A8B6E0B-5288-DBB6-A181-380EA1833AC4}"/>
                </a:ext>
              </a:extLst>
            </p:cNvPr>
            <p:cNvSpPr/>
            <p:nvPr/>
          </p:nvSpPr>
          <p:spPr>
            <a:xfrm>
              <a:off x="7552318" y="1212525"/>
              <a:ext cx="285750" cy="285750"/>
            </a:xfrm>
            <a:prstGeom prst="rect">
              <a:avLst/>
            </a:prstGeom>
            <a:solidFill>
              <a:srgbClr val="80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0" name="Rectangle 53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650D4CC0-D58E-15BD-6FE8-CD3A8C21D414}"/>
                </a:ext>
              </a:extLst>
            </p:cNvPr>
            <p:cNvSpPr/>
            <p:nvPr/>
          </p:nvSpPr>
          <p:spPr>
            <a:xfrm>
              <a:off x="7256276" y="1212525"/>
              <a:ext cx="285750" cy="2857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1" name="Rectangle 54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0FC67C42-70B4-02AF-C4B2-14272C4932D4}"/>
                </a:ext>
              </a:extLst>
            </p:cNvPr>
            <p:cNvSpPr/>
            <p:nvPr/>
          </p:nvSpPr>
          <p:spPr>
            <a:xfrm>
              <a:off x="6963447" y="1212525"/>
              <a:ext cx="285750" cy="28575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2" name="Rectangle 55AppWords_" hidden="1">
              <a:hlinkClick r:id="" action="ppaction://macro?name=AppWordsSwapColor"/>
              <a:extLst>
                <a:ext uri="{FF2B5EF4-FFF2-40B4-BE49-F238E27FC236}">
                  <a16:creationId xmlns:a16="http://schemas.microsoft.com/office/drawing/2014/main" id="{81CE19D3-BD8E-C59A-463E-A58154D5606C}"/>
                </a:ext>
              </a:extLst>
            </p:cNvPr>
            <p:cNvSpPr/>
            <p:nvPr/>
          </p:nvSpPr>
          <p:spPr>
            <a:xfrm>
              <a:off x="6667078" y="1212525"/>
              <a:ext cx="285750" cy="28575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3" name="BgFgButtonAppWords_" hidden="1">
              <a:hlinkClick r:id="" action="ppaction://macro?name=AppWordsSwapBgFg"/>
              <a:extLst>
                <a:ext uri="{FF2B5EF4-FFF2-40B4-BE49-F238E27FC236}">
                  <a16:creationId xmlns:a16="http://schemas.microsoft.com/office/drawing/2014/main" id="{E8F7ACD6-A2D7-F560-BA98-A6A0AC572B95}"/>
                </a:ext>
              </a:extLst>
            </p:cNvPr>
            <p:cNvSpPr/>
            <p:nvPr/>
          </p:nvSpPr>
          <p:spPr>
            <a:xfrm>
              <a:off x="7472107" y="1588249"/>
              <a:ext cx="484985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BG</a:t>
              </a:r>
            </a:p>
          </p:txBody>
        </p:sp>
        <p:sp>
          <p:nvSpPr>
            <p:cNvPr id="100844" name="FontButtonAppWords_" hidden="1">
              <a:hlinkClick r:id="" action="ppaction://macro?name=AppWordsShowFonts"/>
              <a:extLst>
                <a:ext uri="{FF2B5EF4-FFF2-40B4-BE49-F238E27FC236}">
                  <a16:creationId xmlns:a16="http://schemas.microsoft.com/office/drawing/2014/main" id="{14542F85-A6D3-815D-052E-213D5678489B}"/>
                </a:ext>
              </a:extLst>
            </p:cNvPr>
            <p:cNvSpPr/>
            <p:nvPr/>
          </p:nvSpPr>
          <p:spPr>
            <a:xfrm>
              <a:off x="5960666" y="1212525"/>
              <a:ext cx="613626" cy="29157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400" noProof="1">
                  <a:latin typeface="Candara" panose="020E0502030303020204" pitchFamily="34" charset="0"/>
                </a:rPr>
                <a:t>Font</a:t>
              </a:r>
            </a:p>
          </p:txBody>
        </p:sp>
        <p:sp>
          <p:nvSpPr>
            <p:cNvPr id="100845" name="DummyShapeAppWords_" hidden="1">
              <a:extLst>
                <a:ext uri="{FF2B5EF4-FFF2-40B4-BE49-F238E27FC236}">
                  <a16:creationId xmlns:a16="http://schemas.microsoft.com/office/drawing/2014/main" id="{C4B17CB0-2520-66DF-3D51-914248C90104}"/>
                </a:ext>
              </a:extLst>
            </p:cNvPr>
            <p:cNvSpPr/>
            <p:nvPr/>
          </p:nvSpPr>
          <p:spPr>
            <a:xfrm>
              <a:off x="3844669" y="2072932"/>
              <a:ext cx="4400206" cy="3858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00846" name="AXTextBox2AppWords_" hidden="1">
              <a:extLst>
                <a:ext uri="{FF2B5EF4-FFF2-40B4-BE49-F238E27FC236}">
                  <a16:creationId xmlns:a16="http://schemas.microsoft.com/office/drawing/2014/main" id="{1EFBD957-AADE-166C-EEC5-4F11BF79A924}"/>
                </a:ext>
              </a:extLst>
            </p:cNvPr>
            <p:cNvSpPr/>
            <p:nvPr/>
          </p:nvSpPr>
          <p:spPr>
            <a:xfrm>
              <a:off x="3849274" y="2072932"/>
              <a:ext cx="4395600" cy="38587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t-EE" sz="1400" dirty="0">
                <a:solidFill>
                  <a:srgbClr val="000000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847" name="AssocIconAppWords_" hidden="1">
              <a:extLst>
                <a:ext uri="{FF2B5EF4-FFF2-40B4-BE49-F238E27FC236}">
                  <a16:creationId xmlns:a16="http://schemas.microsoft.com/office/drawing/2014/main" id="{F845E73D-CB7F-F49D-0861-C7B6FA12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428" y="5152937"/>
              <a:ext cx="748811" cy="778763"/>
            </a:xfrm>
            <a:prstGeom prst="rect">
              <a:avLst/>
            </a:prstGeom>
          </p:spPr>
        </p:pic>
      </p:grpSp>
      <p:grpSp>
        <p:nvGrpSpPr>
          <p:cNvPr id="107536" name="AppComponents" hidden="1">
            <a:extLst>
              <a:ext uri="{FF2B5EF4-FFF2-40B4-BE49-F238E27FC236}">
                <a16:creationId xmlns:a16="http://schemas.microsoft.com/office/drawing/2014/main" id="{2C654CEE-49CF-8E4B-1C9F-E30F19E073B6}"/>
              </a:ext>
            </a:extLst>
          </p:cNvPr>
          <p:cNvGrpSpPr/>
          <p:nvPr/>
        </p:nvGrpSpPr>
        <p:grpSpPr>
          <a:xfrm>
            <a:off x="3528259" y="2870772"/>
            <a:ext cx="4216328" cy="1968088"/>
            <a:chOff x="3528259" y="2870772"/>
            <a:chExt cx="4216328" cy="1968088"/>
          </a:xfrm>
        </p:grpSpPr>
        <p:sp>
          <p:nvSpPr>
            <p:cNvPr id="107537" name="WindowAppComponents_" hidden="1">
              <a:extLst>
                <a:ext uri="{FF2B5EF4-FFF2-40B4-BE49-F238E27FC236}">
                  <a16:creationId xmlns:a16="http://schemas.microsoft.com/office/drawing/2014/main" id="{7D8AA6D6-6D7F-E926-DAD3-89278641F3FF}"/>
                </a:ext>
              </a:extLst>
            </p:cNvPr>
            <p:cNvSpPr/>
            <p:nvPr/>
          </p:nvSpPr>
          <p:spPr>
            <a:xfrm>
              <a:off x="3528259" y="2870772"/>
              <a:ext cx="4111196" cy="188948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8" name="HandleAppComponent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52F3CB-E449-B3B0-873E-8FFD9B603B8C}"/>
                </a:ext>
              </a:extLst>
            </p:cNvPr>
            <p:cNvSpPr/>
            <p:nvPr/>
          </p:nvSpPr>
          <p:spPr>
            <a:xfrm>
              <a:off x="7639455" y="4760260"/>
              <a:ext cx="105132" cy="78600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7539" name="LoadFil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3A9D3BB8-6814-0F8D-2236-A0D1785373BC}"/>
                </a:ext>
              </a:extLst>
            </p:cNvPr>
            <p:cNvSpPr/>
            <p:nvPr/>
          </p:nvSpPr>
          <p:spPr>
            <a:xfrm>
              <a:off x="3641023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Load file</a:t>
              </a:r>
            </a:p>
          </p:txBody>
        </p:sp>
        <p:sp>
          <p:nvSpPr>
            <p:cNvPr id="107540" name="Info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3796B4C2-C042-BC1F-B9C6-478409B987F2}"/>
                </a:ext>
              </a:extLst>
            </p:cNvPr>
            <p:cNvSpPr/>
            <p:nvPr/>
          </p:nvSpPr>
          <p:spPr>
            <a:xfrm>
              <a:off x="3641022" y="3754800"/>
              <a:ext cx="71048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Info</a:t>
              </a:r>
            </a:p>
          </p:txBody>
        </p:sp>
        <p:sp>
          <p:nvSpPr>
            <p:cNvPr id="107541" name="Title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920DC235-F9CC-2003-39CE-58AF67D54E79}"/>
                </a:ext>
              </a:extLst>
            </p:cNvPr>
            <p:cNvSpPr/>
            <p:nvPr/>
          </p:nvSpPr>
          <p:spPr>
            <a:xfrm>
              <a:off x="3633586" y="4319118"/>
              <a:ext cx="710484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Title</a:t>
              </a:r>
            </a:p>
          </p:txBody>
        </p:sp>
        <p:sp>
          <p:nvSpPr>
            <p:cNvPr id="107542" name="SaveButtonAppComponents_" hidden="1">
              <a:hlinkClick r:id="" action="ppaction://macro?name=AppComponentsModalFiles"/>
              <a:extLst>
                <a:ext uri="{FF2B5EF4-FFF2-40B4-BE49-F238E27FC236}">
                  <a16:creationId xmlns:a16="http://schemas.microsoft.com/office/drawing/2014/main" id="{E4DC186C-0B4A-C4F6-4948-A8DA589755A3}"/>
                </a:ext>
              </a:extLst>
            </p:cNvPr>
            <p:cNvSpPr/>
            <p:nvPr/>
          </p:nvSpPr>
          <p:spPr>
            <a:xfrm>
              <a:off x="4965619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file</a:t>
              </a:r>
            </a:p>
          </p:txBody>
        </p:sp>
        <p:sp>
          <p:nvSpPr>
            <p:cNvPr id="107543" name="Error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FBB28CA-095A-30FE-284E-B68642B624BB}"/>
                </a:ext>
              </a:extLst>
            </p:cNvPr>
            <p:cNvSpPr/>
            <p:nvPr/>
          </p:nvSpPr>
          <p:spPr>
            <a:xfrm>
              <a:off x="4424406" y="3754800"/>
              <a:ext cx="73377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Error</a:t>
              </a:r>
            </a:p>
          </p:txBody>
        </p:sp>
        <p:sp>
          <p:nvSpPr>
            <p:cNvPr id="107544" name="Exclamation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930E6526-E943-2C0D-796B-76B3A3D8DCB7}"/>
                </a:ext>
              </a:extLst>
            </p:cNvPr>
            <p:cNvSpPr/>
            <p:nvPr/>
          </p:nvSpPr>
          <p:spPr>
            <a:xfrm>
              <a:off x="5231075" y="3757128"/>
              <a:ext cx="128988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Exclamation</a:t>
              </a:r>
            </a:p>
          </p:txBody>
        </p:sp>
        <p:sp>
          <p:nvSpPr>
            <p:cNvPr id="107545" name="GenericButtonAppComponents_" hidden="1">
              <a:hlinkClick r:id="" action="ppaction://macro?name=AppComponentsDispMessage"/>
              <a:extLst>
                <a:ext uri="{FF2B5EF4-FFF2-40B4-BE49-F238E27FC236}">
                  <a16:creationId xmlns:a16="http://schemas.microsoft.com/office/drawing/2014/main" id="{D63EA326-8DD1-E7D4-9FFF-329E12AF1B8E}"/>
                </a:ext>
              </a:extLst>
            </p:cNvPr>
            <p:cNvSpPr/>
            <p:nvPr/>
          </p:nvSpPr>
          <p:spPr>
            <a:xfrm>
              <a:off x="6593854" y="3754799"/>
              <a:ext cx="94061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Generic</a:t>
              </a:r>
            </a:p>
          </p:txBody>
        </p:sp>
        <p:sp>
          <p:nvSpPr>
            <p:cNvPr id="107546" name="LabelModalFilesAppComponents_" hidden="1">
              <a:extLst>
                <a:ext uri="{FF2B5EF4-FFF2-40B4-BE49-F238E27FC236}">
                  <a16:creationId xmlns:a16="http://schemas.microsoft.com/office/drawing/2014/main" id="{2DCC264F-E0CB-A982-E334-C7E22AAA830B}"/>
                </a:ext>
              </a:extLst>
            </p:cNvPr>
            <p:cNvSpPr txBox="1"/>
            <p:nvPr/>
          </p:nvSpPr>
          <p:spPr>
            <a:xfrm>
              <a:off x="3556717" y="2927640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ModalFiles</a:t>
              </a:r>
            </a:p>
          </p:txBody>
        </p:sp>
        <p:sp>
          <p:nvSpPr>
            <p:cNvPr id="107547" name="LabelMessageAppComponents_" hidden="1">
              <a:extLst>
                <a:ext uri="{FF2B5EF4-FFF2-40B4-BE49-F238E27FC236}">
                  <a16:creationId xmlns:a16="http://schemas.microsoft.com/office/drawing/2014/main" id="{6D2B183F-10C6-C5A8-92D7-4DE4869E8188}"/>
                </a:ext>
              </a:extLst>
            </p:cNvPr>
            <p:cNvSpPr txBox="1"/>
            <p:nvPr/>
          </p:nvSpPr>
          <p:spPr>
            <a:xfrm>
              <a:off x="3556716" y="3498259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Message</a:t>
              </a:r>
            </a:p>
          </p:txBody>
        </p:sp>
        <p:sp>
          <p:nvSpPr>
            <p:cNvPr id="107548" name="LabelInputBoxAppComponents_" hidden="1">
              <a:extLst>
                <a:ext uri="{FF2B5EF4-FFF2-40B4-BE49-F238E27FC236}">
                  <a16:creationId xmlns:a16="http://schemas.microsoft.com/office/drawing/2014/main" id="{AD925B74-5D50-47EC-009F-F7AF0BEE92D2}"/>
                </a:ext>
              </a:extLst>
            </p:cNvPr>
            <p:cNvSpPr txBox="1"/>
            <p:nvPr/>
          </p:nvSpPr>
          <p:spPr>
            <a:xfrm>
              <a:off x="3549278" y="4072897"/>
              <a:ext cx="14886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InputBox</a:t>
              </a:r>
            </a:p>
          </p:txBody>
        </p:sp>
        <p:sp>
          <p:nvSpPr>
            <p:cNvPr id="107549" name="TextButtonAppComponents_" hidden="1">
              <a:hlinkClick r:id="" action="ppaction://macro?name=AppComponentsDispInputBox"/>
              <a:extLst>
                <a:ext uri="{FF2B5EF4-FFF2-40B4-BE49-F238E27FC236}">
                  <a16:creationId xmlns:a16="http://schemas.microsoft.com/office/drawing/2014/main" id="{626104EE-1065-A90B-D381-0C3320864B91}"/>
                </a:ext>
              </a:extLst>
            </p:cNvPr>
            <p:cNvSpPr/>
            <p:nvPr/>
          </p:nvSpPr>
          <p:spPr>
            <a:xfrm>
              <a:off x="4416968" y="4319118"/>
              <a:ext cx="67842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Text</a:t>
              </a:r>
            </a:p>
          </p:txBody>
        </p:sp>
        <p:sp>
          <p:nvSpPr>
            <p:cNvPr id="107550" name="DisplayShapeButtonAppComponents_" hidden="1">
              <a:hlinkClick r:id="" action="ppaction://macro?name=AppComponentsDisplayShape"/>
              <a:extLst>
                <a:ext uri="{FF2B5EF4-FFF2-40B4-BE49-F238E27FC236}">
                  <a16:creationId xmlns:a16="http://schemas.microsoft.com/office/drawing/2014/main" id="{A9DD1BDC-1C02-0FD3-259B-E145C0C149A4}"/>
                </a:ext>
              </a:extLst>
            </p:cNvPr>
            <p:cNvSpPr/>
            <p:nvPr/>
          </p:nvSpPr>
          <p:spPr>
            <a:xfrm>
              <a:off x="6290215" y="3168000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Disp. shape</a:t>
              </a:r>
            </a:p>
          </p:txBody>
        </p:sp>
        <p:sp>
          <p:nvSpPr>
            <p:cNvPr id="107551" name="ValuesAppComponents_" hidden="1">
              <a:extLst>
                <a:ext uri="{FF2B5EF4-FFF2-40B4-BE49-F238E27FC236}">
                  <a16:creationId xmlns:a16="http://schemas.microsoft.com/office/drawing/2014/main" id="{44E26D02-6531-8299-8430-F9F81C2F44F1}"/>
                </a:ext>
              </a:extLst>
            </p:cNvPr>
            <p:cNvSpPr txBox="1"/>
            <p:nvPr/>
          </p:nvSpPr>
          <p:spPr>
            <a:xfrm>
              <a:off x="5158176" y="4193028"/>
              <a:ext cx="237629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/>
                <a:t>/Defaults/Themes/Default.thm</a:t>
              </a:r>
            </a:p>
            <a:p>
              <a:r>
                <a:rPr lang="et-EE" sz="900" dirty="0"/>
                <a:t>Message testing</a:t>
              </a:r>
            </a:p>
            <a:p>
              <a:r>
                <a:rPr lang="et-EE" sz="900" dirty="0"/>
                <a:t>Hello world!</a:t>
              </a:r>
            </a:p>
          </p:txBody>
        </p:sp>
      </p:grpSp>
      <p:grpSp>
        <p:nvGrpSpPr>
          <p:cNvPr id="111137" name="AppSettings" hidden="1">
            <a:extLst>
              <a:ext uri="{FF2B5EF4-FFF2-40B4-BE49-F238E27FC236}">
                <a16:creationId xmlns:a16="http://schemas.microsoft.com/office/drawing/2014/main" id="{398230BF-6771-D44F-491C-1DAE3B2CA66F}"/>
              </a:ext>
            </a:extLst>
          </p:cNvPr>
          <p:cNvGrpSpPr/>
          <p:nvPr/>
        </p:nvGrpSpPr>
        <p:grpSpPr>
          <a:xfrm>
            <a:off x="3232720" y="2140831"/>
            <a:ext cx="5841314" cy="2868351"/>
            <a:chOff x="3232720" y="2140831"/>
            <a:chExt cx="5841314" cy="2868351"/>
          </a:xfrm>
        </p:grpSpPr>
        <p:sp>
          <p:nvSpPr>
            <p:cNvPr id="111138" name="WindowAppSettings_" hidden="1">
              <a:extLst>
                <a:ext uri="{FF2B5EF4-FFF2-40B4-BE49-F238E27FC236}">
                  <a16:creationId xmlns:a16="http://schemas.microsoft.com/office/drawing/2014/main" id="{A80FF716-0D5F-F539-B8D9-A4F49BBD104D}"/>
                </a:ext>
              </a:extLst>
            </p:cNvPr>
            <p:cNvSpPr/>
            <p:nvPr/>
          </p:nvSpPr>
          <p:spPr>
            <a:xfrm>
              <a:off x="3233163" y="2140831"/>
              <a:ext cx="5756700" cy="2758336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b="0" i="0" u="none" strike="noStrike" kern="0" cap="none" spc="0" normalizeH="0" baseline="0" noProof="0" dirty="0">
                <a:ln w="38100"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39" name="HandleAppSetting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C0B9FE05-1BB6-552E-9C19-85132D9C0960}"/>
                </a:ext>
              </a:extLst>
            </p:cNvPr>
            <p:cNvSpPr/>
            <p:nvPr/>
          </p:nvSpPr>
          <p:spPr>
            <a:xfrm>
              <a:off x="8966666" y="4909169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1140" name="ShpAbout4AppSettings_" hidden="1">
              <a:extLst>
                <a:ext uri="{FF2B5EF4-FFF2-40B4-BE49-F238E27FC236}">
                  <a16:creationId xmlns:a16="http://schemas.microsoft.com/office/drawing/2014/main" id="{7603546C-E7D5-F427-0226-BBF22082EE19}"/>
                </a:ext>
              </a:extLst>
            </p:cNvPr>
            <p:cNvSpPr txBox="1"/>
            <p:nvPr/>
          </p:nvSpPr>
          <p:spPr>
            <a:xfrm>
              <a:off x="7156876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User accounts: 0</a:t>
              </a:r>
            </a:p>
            <a:p>
              <a:r>
                <a:rPr lang="et-EE" sz="1000" dirty="0"/>
                <a:t>DFU version: 0.0</a:t>
              </a:r>
            </a:p>
            <a:p>
              <a:r>
                <a:rPr lang="et-EE" sz="1000" dirty="0"/>
                <a:t>Panic system: 0.0 (test)</a:t>
              </a:r>
            </a:p>
          </p:txBody>
        </p:sp>
        <p:sp>
          <p:nvSpPr>
            <p:cNvPr id="111141" name="ShpAbout3AppSettings_" hidden="1">
              <a:extLst>
                <a:ext uri="{FF2B5EF4-FFF2-40B4-BE49-F238E27FC236}">
                  <a16:creationId xmlns:a16="http://schemas.microsoft.com/office/drawing/2014/main" id="{3FE851F5-CA44-F66F-C7AD-6035628EA87C}"/>
                </a:ext>
              </a:extLst>
            </p:cNvPr>
            <p:cNvSpPr txBox="1"/>
            <p:nvPr/>
          </p:nvSpPr>
          <p:spPr>
            <a:xfrm>
              <a:off x="5387282" y="4131185"/>
              <a:ext cx="1737144" cy="553998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t-EE" sz="1000" dirty="0"/>
                <a:t>Build: XXX</a:t>
              </a:r>
            </a:p>
            <a:p>
              <a:r>
                <a:rPr lang="et-EE" sz="1000" dirty="0"/>
                <a:t>Space usage: 0 kB</a:t>
              </a:r>
            </a:p>
            <a:p>
              <a:r>
                <a:rPr lang="et-EE" sz="1000" dirty="0"/>
                <a:t>ShapeFS inodes: 0</a:t>
              </a:r>
            </a:p>
          </p:txBody>
        </p:sp>
        <p:sp>
          <p:nvSpPr>
            <p:cNvPr id="111142" name="ShpAbout2AppSettings_" hidden="1">
              <a:extLst>
                <a:ext uri="{FF2B5EF4-FFF2-40B4-BE49-F238E27FC236}">
                  <a16:creationId xmlns:a16="http://schemas.microsoft.com/office/drawing/2014/main" id="{F713891D-B515-98F7-26B6-B1BFA60127DC}"/>
                </a:ext>
              </a:extLst>
            </p:cNvPr>
            <p:cNvSpPr txBox="1"/>
            <p:nvPr/>
          </p:nvSpPr>
          <p:spPr>
            <a:xfrm>
              <a:off x="5419206" y="3655077"/>
              <a:ext cx="34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/>
                <a:t>Sunlight OS</a:t>
              </a:r>
            </a:p>
          </p:txBody>
        </p:sp>
        <p:sp>
          <p:nvSpPr>
            <p:cNvPr id="111143" name="ShpAbout1AppSettings_" hidden="1">
              <a:hlinkClick r:id="" action="ppaction://macro?name=RotateMe"/>
              <a:extLst>
                <a:ext uri="{FF2B5EF4-FFF2-40B4-BE49-F238E27FC236}">
                  <a16:creationId xmlns:a16="http://schemas.microsoft.com/office/drawing/2014/main" id="{7395DC33-E033-B38D-625D-1A1BD2A559EA}"/>
                </a:ext>
              </a:extLst>
            </p:cNvPr>
            <p:cNvSpPr/>
            <p:nvPr/>
          </p:nvSpPr>
          <p:spPr>
            <a:xfrm>
              <a:off x="6614103" y="2401198"/>
              <a:ext cx="1085020" cy="1127850"/>
            </a:xfrm>
            <a:custGeom>
              <a:avLst/>
              <a:gdLst>
                <a:gd name="connsiteX0" fmla="*/ 1504848 w 2079912"/>
                <a:gd name="connsiteY0" fmla="*/ 1260317 h 2162014"/>
                <a:gd name="connsiteX1" fmla="*/ 1513320 w 2079912"/>
                <a:gd name="connsiteY1" fmla="*/ 1544584 h 2162014"/>
                <a:gd name="connsiteX2" fmla="*/ 1233771 w 2079912"/>
                <a:gd name="connsiteY2" fmla="*/ 1542094 h 2162014"/>
                <a:gd name="connsiteX3" fmla="*/ 1780465 w 2079912"/>
                <a:gd name="connsiteY3" fmla="*/ 769740 h 2162014"/>
                <a:gd name="connsiteX4" fmla="*/ 2079912 w 2079912"/>
                <a:gd name="connsiteY4" fmla="*/ 1081007 h 2162014"/>
                <a:gd name="connsiteX5" fmla="*/ 1798462 w 2079912"/>
                <a:gd name="connsiteY5" fmla="*/ 1373566 h 2162014"/>
                <a:gd name="connsiteX6" fmla="*/ 718264 w 2079912"/>
                <a:gd name="connsiteY6" fmla="*/ 1827623 h 2162014"/>
                <a:gd name="connsiteX7" fmla="*/ 1356181 w 2079912"/>
                <a:gd name="connsiteY7" fmla="*/ 1833306 h 2162014"/>
                <a:gd name="connsiteX8" fmla="*/ 1039956 w 2079912"/>
                <a:gd name="connsiteY8" fmla="*/ 2162014 h 2162014"/>
                <a:gd name="connsiteX9" fmla="*/ 1237122 w 2079912"/>
                <a:gd name="connsiteY9" fmla="*/ 623403 h 2162014"/>
                <a:gd name="connsiteX10" fmla="*/ 1485931 w 2079912"/>
                <a:gd name="connsiteY10" fmla="*/ 625620 h 2162014"/>
                <a:gd name="connsiteX11" fmla="*/ 1493818 w 2079912"/>
                <a:gd name="connsiteY11" fmla="*/ 890231 h 2162014"/>
                <a:gd name="connsiteX12" fmla="*/ 586098 w 2079912"/>
                <a:gd name="connsiteY12" fmla="*/ 1271786 h 2162014"/>
                <a:gd name="connsiteX13" fmla="*/ 842790 w 2079912"/>
                <a:gd name="connsiteY13" fmla="*/ 1538611 h 2162014"/>
                <a:gd name="connsiteX14" fmla="*/ 593984 w 2079912"/>
                <a:gd name="connsiteY14" fmla="*/ 1536394 h 2162014"/>
                <a:gd name="connsiteX15" fmla="*/ 566594 w 2079912"/>
                <a:gd name="connsiteY15" fmla="*/ 617430 h 2162014"/>
                <a:gd name="connsiteX16" fmla="*/ 846141 w 2079912"/>
                <a:gd name="connsiteY16" fmla="*/ 619920 h 2162014"/>
                <a:gd name="connsiteX17" fmla="*/ 575067 w 2079912"/>
                <a:gd name="connsiteY17" fmla="*/ 901694 h 2162014"/>
                <a:gd name="connsiteX18" fmla="*/ 281452 w 2079912"/>
                <a:gd name="connsiteY18" fmla="*/ 788445 h 2162014"/>
                <a:gd name="connsiteX19" fmla="*/ 299450 w 2079912"/>
                <a:gd name="connsiteY19" fmla="*/ 1392277 h 2162014"/>
                <a:gd name="connsiteX20" fmla="*/ 0 w 2079912"/>
                <a:gd name="connsiteY20" fmla="*/ 1081007 h 2162014"/>
                <a:gd name="connsiteX21" fmla="*/ 1039956 w 2079912"/>
                <a:gd name="connsiteY21" fmla="*/ 0 h 2162014"/>
                <a:gd name="connsiteX22" fmla="*/ 1361648 w 2079912"/>
                <a:gd name="connsiteY22" fmla="*/ 334391 h 2162014"/>
                <a:gd name="connsiteX23" fmla="*/ 723731 w 2079912"/>
                <a:gd name="connsiteY23" fmla="*/ 328708 h 216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9912" h="2162014">
                  <a:moveTo>
                    <a:pt x="1504848" y="1260317"/>
                  </a:moveTo>
                  <a:lnTo>
                    <a:pt x="1513320" y="1544584"/>
                  </a:lnTo>
                  <a:lnTo>
                    <a:pt x="1233771" y="1542094"/>
                  </a:lnTo>
                  <a:close/>
                  <a:moveTo>
                    <a:pt x="1780465" y="769740"/>
                  </a:moveTo>
                  <a:lnTo>
                    <a:pt x="2079912" y="1081007"/>
                  </a:lnTo>
                  <a:lnTo>
                    <a:pt x="1798462" y="1373566"/>
                  </a:lnTo>
                  <a:close/>
                  <a:moveTo>
                    <a:pt x="718264" y="1827623"/>
                  </a:moveTo>
                  <a:lnTo>
                    <a:pt x="1356181" y="1833306"/>
                  </a:lnTo>
                  <a:lnTo>
                    <a:pt x="1039956" y="2162014"/>
                  </a:lnTo>
                  <a:close/>
                  <a:moveTo>
                    <a:pt x="1237122" y="623403"/>
                  </a:moveTo>
                  <a:lnTo>
                    <a:pt x="1485931" y="625620"/>
                  </a:lnTo>
                  <a:lnTo>
                    <a:pt x="1493818" y="890231"/>
                  </a:lnTo>
                  <a:close/>
                  <a:moveTo>
                    <a:pt x="586098" y="1271786"/>
                  </a:moveTo>
                  <a:lnTo>
                    <a:pt x="842790" y="1538611"/>
                  </a:lnTo>
                  <a:lnTo>
                    <a:pt x="593984" y="1536394"/>
                  </a:lnTo>
                  <a:close/>
                  <a:moveTo>
                    <a:pt x="566594" y="617430"/>
                  </a:moveTo>
                  <a:lnTo>
                    <a:pt x="846141" y="619920"/>
                  </a:lnTo>
                  <a:lnTo>
                    <a:pt x="575067" y="901694"/>
                  </a:lnTo>
                  <a:close/>
                  <a:moveTo>
                    <a:pt x="281452" y="788445"/>
                  </a:moveTo>
                  <a:lnTo>
                    <a:pt x="299450" y="1392277"/>
                  </a:lnTo>
                  <a:lnTo>
                    <a:pt x="0" y="1081007"/>
                  </a:lnTo>
                  <a:close/>
                  <a:moveTo>
                    <a:pt x="1039956" y="0"/>
                  </a:moveTo>
                  <a:lnTo>
                    <a:pt x="1361648" y="334391"/>
                  </a:lnTo>
                  <a:lnTo>
                    <a:pt x="723731" y="32870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0000"/>
                </a:gs>
                <a:gs pos="0">
                  <a:schemeClr val="accent4"/>
                </a:gs>
              </a:gsLst>
              <a:lin ang="13500000" scaled="1"/>
              <a:tileRect/>
            </a:gradFill>
            <a:ln>
              <a:noFill/>
            </a:ln>
            <a:effectLst>
              <a:glow rad="622300">
                <a:schemeClr val="tx1">
                  <a:alpha val="3000"/>
                </a:schemeClr>
              </a:glow>
              <a:softEdge rad="0"/>
            </a:effectLst>
            <a:scene3d>
              <a:camera prst="orthographicFront">
                <a:rot lat="0" lon="0" rev="0"/>
              </a:camera>
              <a:lightRig rig="fla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 dirty="0"/>
            </a:p>
          </p:txBody>
        </p:sp>
        <p:sp>
          <p:nvSpPr>
            <p:cNvPr id="111144" name="ShpKbd6AppSettings_" hidden="1">
              <a:extLst>
                <a:ext uri="{FF2B5EF4-FFF2-40B4-BE49-F238E27FC236}">
                  <a16:creationId xmlns:a16="http://schemas.microsoft.com/office/drawing/2014/main" id="{AD1ABA94-3580-7EB1-D86F-DFEB9AD93038}"/>
                </a:ext>
              </a:extLst>
            </p:cNvPr>
            <p:cNvSpPr txBox="1"/>
            <p:nvPr/>
          </p:nvSpPr>
          <p:spPr>
            <a:xfrm>
              <a:off x="5439312" y="3075167"/>
              <a:ext cx="32692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800" dirty="0"/>
                <a:t>Note: Disabling ActiveX requires a user account with no password set.</a:t>
              </a:r>
            </a:p>
          </p:txBody>
        </p:sp>
        <p:sp>
          <p:nvSpPr>
            <p:cNvPr id="111145" name="ShpKbd5AppSettings_" hidden="1">
              <a:hlinkClick r:id="" action="ppaction://macro?name=AppSettingsToggleActiveX"/>
              <a:extLst>
                <a:ext uri="{FF2B5EF4-FFF2-40B4-BE49-F238E27FC236}">
                  <a16:creationId xmlns:a16="http://schemas.microsoft.com/office/drawing/2014/main" id="{A9D5E79B-4574-FBF1-AC82-A344C1A9AB5C}"/>
                </a:ext>
              </a:extLst>
            </p:cNvPr>
            <p:cNvSpPr>
              <a:spLocks/>
            </p:cNvSpPr>
            <p:nvPr/>
          </p:nvSpPr>
          <p:spPr>
            <a:xfrm>
              <a:off x="7808971" y="2315998"/>
              <a:ext cx="100126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46" name="ShpKbd4AppSettings_" hidden="1">
              <a:hlinkClick r:id="" action="ppaction://macro?name=EnableDisableWordwrap"/>
              <a:extLst>
                <a:ext uri="{FF2B5EF4-FFF2-40B4-BE49-F238E27FC236}">
                  <a16:creationId xmlns:a16="http://schemas.microsoft.com/office/drawing/2014/main" id="{CB2B78D0-6D6B-B55F-8B67-9D2E61A78DDF}"/>
                </a:ext>
              </a:extLst>
            </p:cNvPr>
            <p:cNvSpPr>
              <a:spLocks/>
            </p:cNvSpPr>
            <p:nvPr/>
          </p:nvSpPr>
          <p:spPr>
            <a:xfrm>
              <a:off x="6373080" y="2726297"/>
              <a:ext cx="105558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cxnSp>
          <p:nvCxnSpPr>
            <p:cNvPr id="111147" name="ShpKbd3AppSettings_" hidden="1">
              <a:extLst>
                <a:ext uri="{FF2B5EF4-FFF2-40B4-BE49-F238E27FC236}">
                  <a16:creationId xmlns:a16="http://schemas.microsoft.com/office/drawing/2014/main" id="{E767DAE7-17B5-EA09-F5FD-7C0F780B405F}"/>
                </a:ext>
              </a:extLst>
            </p:cNvPr>
            <p:cNvCxnSpPr>
              <a:cxnSpLocks/>
            </p:cNvCxnSpPr>
            <p:nvPr/>
          </p:nvCxnSpPr>
          <p:spPr>
            <a:xfrm>
              <a:off x="5504400" y="2628000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48" name="ShpKbd2AppSettings_" hidden="1">
              <a:extLst>
                <a:ext uri="{FF2B5EF4-FFF2-40B4-BE49-F238E27FC236}">
                  <a16:creationId xmlns:a16="http://schemas.microsoft.com/office/drawing/2014/main" id="{393565B5-59D1-5E77-F6CF-D06FCCA651C8}"/>
                </a:ext>
              </a:extLst>
            </p:cNvPr>
            <p:cNvSpPr txBox="1"/>
            <p:nvPr/>
          </p:nvSpPr>
          <p:spPr>
            <a:xfrm>
              <a:off x="5439312" y="2726584"/>
              <a:ext cx="933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Word wrap</a:t>
              </a:r>
            </a:p>
          </p:txBody>
        </p:sp>
        <p:sp>
          <p:nvSpPr>
            <p:cNvPr id="111149" name="ShpKbd1AppSettings_" hidden="1">
              <a:extLst>
                <a:ext uri="{FF2B5EF4-FFF2-40B4-BE49-F238E27FC236}">
                  <a16:creationId xmlns:a16="http://schemas.microsoft.com/office/drawing/2014/main" id="{D7E9E739-C0B8-11F4-5726-301446F9E644}"/>
                </a:ext>
              </a:extLst>
            </p:cNvPr>
            <p:cNvSpPr txBox="1"/>
            <p:nvPr/>
          </p:nvSpPr>
          <p:spPr>
            <a:xfrm>
              <a:off x="5468400" y="2264400"/>
              <a:ext cx="1001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/>
                <a:t>ActiveX</a:t>
              </a:r>
            </a:p>
          </p:txBody>
        </p:sp>
        <p:sp>
          <p:nvSpPr>
            <p:cNvPr id="111150" name="ShpUser12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F965AC96-4E79-74BE-AB7E-DC89E51EFCF6}"/>
                </a:ext>
              </a:extLst>
            </p:cNvPr>
            <p:cNvSpPr/>
            <p:nvPr/>
          </p:nvSpPr>
          <p:spPr>
            <a:xfrm>
              <a:off x="7673800" y="2563860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1" name="ShpUser11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7B617403-E685-A229-7F6C-DB3DF3C31DEF}"/>
                </a:ext>
              </a:extLst>
            </p:cNvPr>
            <p:cNvSpPr/>
            <p:nvPr/>
          </p:nvSpPr>
          <p:spPr>
            <a:xfrm rot="16200000">
              <a:off x="7912568" y="3006307"/>
              <a:ext cx="436866" cy="504590"/>
            </a:xfrm>
            <a:custGeom>
              <a:avLst/>
              <a:gdLst>
                <a:gd name="connsiteX0" fmla="*/ 436866 w 436866"/>
                <a:gd name="connsiteY0" fmla="*/ 252295 h 504590"/>
                <a:gd name="connsiteX1" fmla="*/ 217821 w 436866"/>
                <a:gd name="connsiteY1" fmla="*/ 504590 h 504590"/>
                <a:gd name="connsiteX2" fmla="*/ 75599 w 436866"/>
                <a:gd name="connsiteY2" fmla="*/ 504589 h 504590"/>
                <a:gd name="connsiteX3" fmla="*/ 35929 w 436866"/>
                <a:gd name="connsiteY3" fmla="*/ 431502 h 504590"/>
                <a:gd name="connsiteX4" fmla="*/ 0 w 436866"/>
                <a:gd name="connsiteY4" fmla="*/ 253539 h 504590"/>
                <a:gd name="connsiteX5" fmla="*/ 35929 w 436866"/>
                <a:gd name="connsiteY5" fmla="*/ 75576 h 504590"/>
                <a:gd name="connsiteX6" fmla="*/ 76950 w 436866"/>
                <a:gd name="connsiteY6" fmla="*/ 0 h 504590"/>
                <a:gd name="connsiteX7" fmla="*/ 217821 w 436866"/>
                <a:gd name="connsiteY7" fmla="*/ 0 h 504590"/>
                <a:gd name="connsiteX8" fmla="*/ 436866 w 436866"/>
                <a:gd name="connsiteY8" fmla="*/ 252295 h 50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6866" h="504590">
                  <a:moveTo>
                    <a:pt x="436866" y="252295"/>
                  </a:moveTo>
                  <a:cubicBezTo>
                    <a:pt x="436866" y="391634"/>
                    <a:pt x="338796" y="504590"/>
                    <a:pt x="217821" y="504590"/>
                  </a:cubicBezTo>
                  <a:lnTo>
                    <a:pt x="75599" y="504589"/>
                  </a:lnTo>
                  <a:lnTo>
                    <a:pt x="35929" y="431502"/>
                  </a:lnTo>
                  <a:cubicBezTo>
                    <a:pt x="12793" y="376804"/>
                    <a:pt x="0" y="316666"/>
                    <a:pt x="0" y="253539"/>
                  </a:cubicBezTo>
                  <a:cubicBezTo>
                    <a:pt x="0" y="190413"/>
                    <a:pt x="12793" y="130275"/>
                    <a:pt x="35929" y="75576"/>
                  </a:cubicBezTo>
                  <a:lnTo>
                    <a:pt x="76950" y="0"/>
                  </a:lnTo>
                  <a:lnTo>
                    <a:pt x="217821" y="0"/>
                  </a:lnTo>
                  <a:cubicBezTo>
                    <a:pt x="338796" y="0"/>
                    <a:pt x="436866" y="112956"/>
                    <a:pt x="436866" y="25229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1152" name="ShpUser10AppSettings_" hidden="1">
              <a:hlinkClick r:id="" action="ppaction://macro?name=ChangeUserPic"/>
              <a:extLst>
                <a:ext uri="{FF2B5EF4-FFF2-40B4-BE49-F238E27FC236}">
                  <a16:creationId xmlns:a16="http://schemas.microsoft.com/office/drawing/2014/main" id="{E54ED3E8-E801-B48C-99AE-9E8DF85DCAB1}"/>
                </a:ext>
              </a:extLst>
            </p:cNvPr>
            <p:cNvSpPr/>
            <p:nvPr/>
          </p:nvSpPr>
          <p:spPr>
            <a:xfrm>
              <a:off x="7916906" y="2636277"/>
              <a:ext cx="428188" cy="4281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1153" name="ShpUser9AppSettings_" hidden="1">
              <a:extLst>
                <a:ext uri="{FF2B5EF4-FFF2-40B4-BE49-F238E27FC236}">
                  <a16:creationId xmlns:a16="http://schemas.microsoft.com/office/drawing/2014/main" id="{958E0E98-5F4C-0C55-241F-452A3EB6F7B4}"/>
                </a:ext>
              </a:extLst>
            </p:cNvPr>
            <p:cNvSpPr txBox="1"/>
            <p:nvPr/>
          </p:nvSpPr>
          <p:spPr>
            <a:xfrm>
              <a:off x="7281236" y="3560455"/>
              <a:ext cx="1708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/>
                <a:t>Nobody</a:t>
              </a:r>
            </a:p>
          </p:txBody>
        </p:sp>
        <p:sp>
          <p:nvSpPr>
            <p:cNvPr id="111154" name="ShpUser8AppSettings_" hidden="1">
              <a:extLst>
                <a:ext uri="{FF2B5EF4-FFF2-40B4-BE49-F238E27FC236}">
                  <a16:creationId xmlns:a16="http://schemas.microsoft.com/office/drawing/2014/main" id="{86E1F718-74E8-8A3A-41F4-FBBFAD4211FB}"/>
                </a:ext>
              </a:extLst>
            </p:cNvPr>
            <p:cNvSpPr txBox="1"/>
            <p:nvPr/>
          </p:nvSpPr>
          <p:spPr>
            <a:xfrm>
              <a:off x="5506586" y="3314110"/>
              <a:ext cx="1957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>
                  <a:latin typeface="Candara" panose="020E0502030303020204" pitchFamily="34" charset="0"/>
                </a:rPr>
                <a:t>Autologin active</a:t>
              </a:r>
              <a:endParaRPr lang="et-EE" sz="1050" dirty="0">
                <a:latin typeface="Candara" panose="020E0502030303020204" pitchFamily="34" charset="0"/>
              </a:endParaRPr>
            </a:p>
          </p:txBody>
        </p:sp>
        <p:sp>
          <p:nvSpPr>
            <p:cNvPr id="111155" name="ShpUser7AppSettings_" hidden="1">
              <a:hlinkClick r:id="" action="ppaction://macro?name=EnableDisableAutologin"/>
              <a:extLst>
                <a:ext uri="{FF2B5EF4-FFF2-40B4-BE49-F238E27FC236}">
                  <a16:creationId xmlns:a16="http://schemas.microsoft.com/office/drawing/2014/main" id="{A2E5CFE6-5727-E2AB-6A5A-213475E0C72C}"/>
                </a:ext>
              </a:extLst>
            </p:cNvPr>
            <p:cNvSpPr/>
            <p:nvPr/>
          </p:nvSpPr>
          <p:spPr>
            <a:xfrm>
              <a:off x="5574016" y="3574633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6" name="ShpUser6AppSettings_" hidden="1">
              <a:extLst>
                <a:ext uri="{FF2B5EF4-FFF2-40B4-BE49-F238E27FC236}">
                  <a16:creationId xmlns:a16="http://schemas.microsoft.com/office/drawing/2014/main" id="{5290B114-A0E1-1A36-BFA3-4395FE43F1F0}"/>
                </a:ext>
              </a:extLst>
            </p:cNvPr>
            <p:cNvSpPr txBox="1"/>
            <p:nvPr/>
          </p:nvSpPr>
          <p:spPr>
            <a:xfrm>
              <a:off x="5506584" y="2688434"/>
              <a:ext cx="19579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Candara" panose="020E0502030303020204" pitchFamily="34" charset="0"/>
                </a:rPr>
                <a:t>No password set</a:t>
              </a:r>
              <a:endParaRPr lang="et-EE" sz="1100" dirty="0">
                <a:latin typeface="Candara" panose="020E0502030303020204" pitchFamily="34" charset="0"/>
              </a:endParaRPr>
            </a:p>
          </p:txBody>
        </p:sp>
        <p:sp>
          <p:nvSpPr>
            <p:cNvPr id="111157" name="ShpUser5AppSettings_" hidden="1">
              <a:hlinkClick r:id="rId3" action="ppaction://hlinksldjump"/>
              <a:extLst>
                <a:ext uri="{FF2B5EF4-FFF2-40B4-BE49-F238E27FC236}">
                  <a16:creationId xmlns:a16="http://schemas.microsoft.com/office/drawing/2014/main" id="{9562360A-F3D3-9833-7EBB-F9775681DA84}"/>
                </a:ext>
              </a:extLst>
            </p:cNvPr>
            <p:cNvSpPr/>
            <p:nvPr/>
          </p:nvSpPr>
          <p:spPr>
            <a:xfrm>
              <a:off x="5574015" y="3003870"/>
              <a:ext cx="134691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Set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58" name="ShpUser4AppSettings_" hidden="1">
              <a:hlinkClick r:id="rId4" action="ppaction://hlinksldjump"/>
              <a:extLst>
                <a:ext uri="{FF2B5EF4-FFF2-40B4-BE49-F238E27FC236}">
                  <a16:creationId xmlns:a16="http://schemas.microsoft.com/office/drawing/2014/main" id="{9A6018E9-B419-BE56-3208-BDCB4938C931}"/>
                </a:ext>
              </a:extLst>
            </p:cNvPr>
            <p:cNvSpPr/>
            <p:nvPr/>
          </p:nvSpPr>
          <p:spPr>
            <a:xfrm>
              <a:off x="5578338" y="3936156"/>
              <a:ext cx="1886189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Add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r>
                <a:rPr lang="et-EE" sz="1600" dirty="0">
                  <a:latin typeface="Candara" panose="020E0502030303020204" pitchFamily="34" charset="0"/>
                </a:rPr>
                <a:t> account</a:t>
              </a:r>
            </a:p>
          </p:txBody>
        </p:sp>
        <p:sp>
          <p:nvSpPr>
            <p:cNvPr id="111159" name="ShpUser3AppSettings_" hidden="1">
              <a:hlinkClick r:id="" action="ppaction://macro?name=DelUser"/>
              <a:extLst>
                <a:ext uri="{FF2B5EF4-FFF2-40B4-BE49-F238E27FC236}">
                  <a16:creationId xmlns:a16="http://schemas.microsoft.com/office/drawing/2014/main" id="{1BF35836-7A2F-F55C-D0D2-21F4E142B8F2}"/>
                </a:ext>
              </a:extLst>
            </p:cNvPr>
            <p:cNvSpPr/>
            <p:nvPr/>
          </p:nvSpPr>
          <p:spPr>
            <a:xfrm>
              <a:off x="5578338" y="4297679"/>
              <a:ext cx="18015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Delete this </a:t>
              </a:r>
              <a:r>
                <a:rPr lang="et-EE" sz="1600" dirty="0" err="1">
                  <a:latin typeface="Candara" panose="020E0502030303020204" pitchFamily="34" charset="0"/>
                </a:rPr>
                <a:t>user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0" name="ShpUser2AppSettings_" hidden="1">
              <a:extLst>
                <a:ext uri="{FF2B5EF4-FFF2-40B4-BE49-F238E27FC236}">
                  <a16:creationId xmlns:a16="http://schemas.microsoft.com/office/drawing/2014/main" id="{D3650891-86A5-9597-1E1D-30797C6DEBE2}"/>
                </a:ext>
              </a:extLst>
            </p:cNvPr>
            <p:cNvSpPr txBox="1"/>
            <p:nvPr/>
          </p:nvSpPr>
          <p:spPr>
            <a:xfrm>
              <a:off x="5472930" y="2268757"/>
              <a:ext cx="1771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User account</a:t>
              </a:r>
            </a:p>
          </p:txBody>
        </p:sp>
        <p:cxnSp>
          <p:nvCxnSpPr>
            <p:cNvPr id="111161" name="ShpUser1AppSettings_" hidden="1">
              <a:extLst>
                <a:ext uri="{FF2B5EF4-FFF2-40B4-BE49-F238E27FC236}">
                  <a16:creationId xmlns:a16="http://schemas.microsoft.com/office/drawing/2014/main" id="{1337A425-5C2E-9448-D04A-A98713B10F3A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4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2" name="ShpPersonalise8AppSettings_" hidden="1">
              <a:hlinkClick r:id="" action="ppaction://macro?name=ChangeVs"/>
              <a:extLst>
                <a:ext uri="{FF2B5EF4-FFF2-40B4-BE49-F238E27FC236}">
                  <a16:creationId xmlns:a16="http://schemas.microsoft.com/office/drawing/2014/main" id="{E0A88396-2F2E-D65D-D3E5-56E97BD95CBF}"/>
                </a:ext>
              </a:extLst>
            </p:cNvPr>
            <p:cNvSpPr/>
            <p:nvPr/>
          </p:nvSpPr>
          <p:spPr>
            <a:xfrm>
              <a:off x="5533231" y="3760670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Apply theme</a:t>
              </a:r>
            </a:p>
          </p:txBody>
        </p:sp>
        <p:sp>
          <p:nvSpPr>
            <p:cNvPr id="111163" name="ShpPersonalise7AppSettings_" hidden="1">
              <a:hlinkClick r:id="" action="ppaction://macro?name=ChangeTheme"/>
              <a:extLst>
                <a:ext uri="{FF2B5EF4-FFF2-40B4-BE49-F238E27FC236}">
                  <a16:creationId xmlns:a16="http://schemas.microsoft.com/office/drawing/2014/main" id="{13B20272-CBF8-B38A-9569-78B76133889E}"/>
                </a:ext>
              </a:extLst>
            </p:cNvPr>
            <p:cNvSpPr/>
            <p:nvPr/>
          </p:nvSpPr>
          <p:spPr>
            <a:xfrm>
              <a:off x="5533231" y="3075656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colors</a:t>
              </a:r>
            </a:p>
          </p:txBody>
        </p:sp>
        <p:sp>
          <p:nvSpPr>
            <p:cNvPr id="111164" name="ShpPersonalise6AppSettings_" hidden="1">
              <a:hlinkClick r:id="" action="ppaction://macro?name=SubInterval"/>
              <a:extLst>
                <a:ext uri="{FF2B5EF4-FFF2-40B4-BE49-F238E27FC236}">
                  <a16:creationId xmlns:a16="http://schemas.microsoft.com/office/drawing/2014/main" id="{1CB9A084-51F2-BD73-776F-CF4E278EC7E9}"/>
                </a:ext>
              </a:extLst>
            </p:cNvPr>
            <p:cNvSpPr/>
            <p:nvPr/>
          </p:nvSpPr>
          <p:spPr>
            <a:xfrm>
              <a:off x="6238672" y="2688080"/>
              <a:ext cx="1329613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Disable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65" name="ShpPersonalise4AppSettings_" hidden="1">
              <a:extLst>
                <a:ext uri="{FF2B5EF4-FFF2-40B4-BE49-F238E27FC236}">
                  <a16:creationId xmlns:a16="http://schemas.microsoft.com/office/drawing/2014/main" id="{89DD7B09-3CD2-52A9-C117-9501AC1BBAFF}"/>
                </a:ext>
              </a:extLst>
            </p:cNvPr>
            <p:cNvSpPr txBox="1"/>
            <p:nvPr/>
          </p:nvSpPr>
          <p:spPr>
            <a:xfrm>
              <a:off x="5477333" y="2686754"/>
              <a:ext cx="7613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50" dirty="0">
                  <a:latin typeface="Candara" panose="020E0502030303020204" pitchFamily="34" charset="0"/>
                </a:rPr>
                <a:t>Autosave</a:t>
              </a:r>
            </a:p>
          </p:txBody>
        </p:sp>
        <p:sp>
          <p:nvSpPr>
            <p:cNvPr id="111166" name="ShpPersonalise3AppSettings_" hidden="1">
              <a:hlinkClick r:id="" action="ppaction://macro?name=ChangeBg"/>
              <a:extLst>
                <a:ext uri="{FF2B5EF4-FFF2-40B4-BE49-F238E27FC236}">
                  <a16:creationId xmlns:a16="http://schemas.microsoft.com/office/drawing/2014/main" id="{FFD271B1-1A0C-94B2-E955-8D4833E09080}"/>
                </a:ext>
              </a:extLst>
            </p:cNvPr>
            <p:cNvSpPr/>
            <p:nvPr/>
          </p:nvSpPr>
          <p:spPr>
            <a:xfrm>
              <a:off x="5533232" y="3418163"/>
              <a:ext cx="2036926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Change background</a:t>
              </a:r>
            </a:p>
          </p:txBody>
        </p:sp>
        <p:sp>
          <p:nvSpPr>
            <p:cNvPr id="111167" name="ShpPersonalise2AppSettings_" hidden="1">
              <a:extLst>
                <a:ext uri="{FF2B5EF4-FFF2-40B4-BE49-F238E27FC236}">
                  <a16:creationId xmlns:a16="http://schemas.microsoft.com/office/drawing/2014/main" id="{B3394849-8665-F5F8-16FE-457E2445A55A}"/>
                </a:ext>
              </a:extLst>
            </p:cNvPr>
            <p:cNvSpPr txBox="1"/>
            <p:nvPr/>
          </p:nvSpPr>
          <p:spPr>
            <a:xfrm>
              <a:off x="5475549" y="2272650"/>
              <a:ext cx="185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Personalization</a:t>
              </a:r>
            </a:p>
          </p:txBody>
        </p:sp>
        <p:cxnSp>
          <p:nvCxnSpPr>
            <p:cNvPr id="111168" name="ShpPersonalise1AppSettings_" hidden="1">
              <a:extLst>
                <a:ext uri="{FF2B5EF4-FFF2-40B4-BE49-F238E27FC236}">
                  <a16:creationId xmlns:a16="http://schemas.microsoft.com/office/drawing/2014/main" id="{5150B146-575F-003E-9E00-2AF83B3C2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06585" y="262442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69" name="ShpMisc8AppSettings_" hidden="1">
              <a:hlinkClick r:id="" action="ppaction://macro?name=AppSettingsEnableDisableLoadIndicators"/>
              <a:extLst>
                <a:ext uri="{FF2B5EF4-FFF2-40B4-BE49-F238E27FC236}">
                  <a16:creationId xmlns:a16="http://schemas.microsoft.com/office/drawing/2014/main" id="{848CBA29-6891-41EA-7A9C-CCFDCE723B38}"/>
                </a:ext>
              </a:extLst>
            </p:cNvPr>
            <p:cNvSpPr>
              <a:spLocks/>
            </p:cNvSpPr>
            <p:nvPr/>
          </p:nvSpPr>
          <p:spPr>
            <a:xfrm>
              <a:off x="5513882" y="4263072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 load indicators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0" name="ShpMisc7AppSettings_" hidden="1">
              <a:hlinkClick r:id="" action="ppaction://macro?name=AppSettingsPrepareUpdate"/>
              <a:extLst>
                <a:ext uri="{FF2B5EF4-FFF2-40B4-BE49-F238E27FC236}">
                  <a16:creationId xmlns:a16="http://schemas.microsoft.com/office/drawing/2014/main" id="{0A343ECB-2F0B-3482-B6F8-A73F76467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85" y="3138774"/>
              <a:ext cx="2250680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Import update package</a:t>
              </a:r>
            </a:p>
          </p:txBody>
        </p:sp>
        <p:sp>
          <p:nvSpPr>
            <p:cNvPr id="111171" name="ShpMisc6AppSettings_" hidden="1">
              <a:hlinkClick r:id="" action="ppaction://macro?name=ShowHideDebug"/>
              <a:extLst>
                <a:ext uri="{FF2B5EF4-FFF2-40B4-BE49-F238E27FC236}">
                  <a16:creationId xmlns:a16="http://schemas.microsoft.com/office/drawing/2014/main" id="{C3855B02-CFE7-5C70-5431-3E4C553ED2DA}"/>
                </a:ext>
              </a:extLst>
            </p:cNvPr>
            <p:cNvSpPr/>
            <p:nvPr/>
          </p:nvSpPr>
          <p:spPr>
            <a:xfrm>
              <a:off x="6394628" y="2775177"/>
              <a:ext cx="1355537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>
                  <a:latin typeface="Candara" panose="020E0502030303020204" pitchFamily="34" charset="0"/>
                </a:rPr>
                <a:t>Enable</a:t>
              </a:r>
              <a:endParaRPr lang="et-EE" sz="1600" dirty="0">
                <a:latin typeface="Candara" panose="020E0502030303020204" pitchFamily="34" charset="0"/>
              </a:endParaRPr>
            </a:p>
          </p:txBody>
        </p:sp>
        <p:sp>
          <p:nvSpPr>
            <p:cNvPr id="111172" name="ShpMisc5AppSettings_" hidden="1">
              <a:hlinkClick r:id="" action="ppaction://macro?name=RestartRecovery"/>
              <a:extLst>
                <a:ext uri="{FF2B5EF4-FFF2-40B4-BE49-F238E27FC236}">
                  <a16:creationId xmlns:a16="http://schemas.microsoft.com/office/drawing/2014/main" id="{08B8B711-C0B0-F316-3901-B501A8E74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3940" y="3522566"/>
              <a:ext cx="2246225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Recovery mode</a:t>
              </a:r>
            </a:p>
          </p:txBody>
        </p:sp>
        <p:sp>
          <p:nvSpPr>
            <p:cNvPr id="111173" name="ShpMisc4AppSettings_" hidden="1">
              <a:hlinkClick r:id="" action="ppaction://macro?name=SavePresentation"/>
              <a:extLst>
                <a:ext uri="{FF2B5EF4-FFF2-40B4-BE49-F238E27FC236}">
                  <a16:creationId xmlns:a16="http://schemas.microsoft.com/office/drawing/2014/main" id="{BD34E69D-2CC4-F34D-0F14-883C78896141}"/>
                </a:ext>
              </a:extLst>
            </p:cNvPr>
            <p:cNvSpPr>
              <a:spLocks/>
            </p:cNvSpPr>
            <p:nvPr/>
          </p:nvSpPr>
          <p:spPr>
            <a:xfrm>
              <a:off x="5513882" y="3892819"/>
              <a:ext cx="2246224" cy="25895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Save settings now</a:t>
              </a:r>
            </a:p>
          </p:txBody>
        </p:sp>
        <p:sp>
          <p:nvSpPr>
            <p:cNvPr id="111174" name="ShpMisc3AppSettings_" hidden="1">
              <a:extLst>
                <a:ext uri="{FF2B5EF4-FFF2-40B4-BE49-F238E27FC236}">
                  <a16:creationId xmlns:a16="http://schemas.microsoft.com/office/drawing/2014/main" id="{74DAA2EA-38E5-419E-F771-E93F2BBBF4F7}"/>
                </a:ext>
              </a:extLst>
            </p:cNvPr>
            <p:cNvSpPr txBox="1"/>
            <p:nvPr/>
          </p:nvSpPr>
          <p:spPr>
            <a:xfrm>
              <a:off x="5407843" y="2787913"/>
              <a:ext cx="927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latin typeface="Candara" panose="020E0502030303020204" pitchFamily="34" charset="0"/>
                </a:rPr>
                <a:t>Debug mode</a:t>
              </a:r>
            </a:p>
          </p:txBody>
        </p:sp>
        <p:sp>
          <p:nvSpPr>
            <p:cNvPr id="111175" name="ShpMisc2AppSettings_" hidden="1">
              <a:extLst>
                <a:ext uri="{FF2B5EF4-FFF2-40B4-BE49-F238E27FC236}">
                  <a16:creationId xmlns:a16="http://schemas.microsoft.com/office/drawing/2014/main" id="{E04E7446-A488-2A91-A16A-B11C8825A831}"/>
                </a:ext>
              </a:extLst>
            </p:cNvPr>
            <p:cNvSpPr txBox="1"/>
            <p:nvPr/>
          </p:nvSpPr>
          <p:spPr>
            <a:xfrm>
              <a:off x="5469136" y="2264759"/>
              <a:ext cx="249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dirty="0">
                  <a:latin typeface="Candara" panose="020E0502030303020204" pitchFamily="34" charset="0"/>
                </a:rPr>
                <a:t>Miscellaneous</a:t>
              </a:r>
            </a:p>
          </p:txBody>
        </p:sp>
        <p:cxnSp>
          <p:nvCxnSpPr>
            <p:cNvPr id="111176" name="ShpMisc1AppSettings_" hidden="1">
              <a:extLst>
                <a:ext uri="{FF2B5EF4-FFF2-40B4-BE49-F238E27FC236}">
                  <a16:creationId xmlns:a16="http://schemas.microsoft.com/office/drawing/2014/main" id="{300257AF-906C-F431-4790-8047ACFE8DA5}"/>
                </a:ext>
              </a:extLst>
            </p:cNvPr>
            <p:cNvCxnSpPr>
              <a:cxnSpLocks/>
            </p:cNvCxnSpPr>
            <p:nvPr/>
          </p:nvCxnSpPr>
          <p:spPr>
            <a:xfrm>
              <a:off x="5502790" y="2627006"/>
              <a:ext cx="1737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77" name="CatPersonalise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15D74339-42B5-6E88-CBD7-CBEA96AF326C}"/>
                </a:ext>
              </a:extLst>
            </p:cNvPr>
            <p:cNvSpPr/>
            <p:nvPr/>
          </p:nvSpPr>
          <p:spPr>
            <a:xfrm>
              <a:off x="3234988" y="2379644"/>
              <a:ext cx="2089127" cy="258445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Personalise</a:t>
              </a:r>
            </a:p>
          </p:txBody>
        </p:sp>
        <p:sp>
          <p:nvSpPr>
            <p:cNvPr id="111178" name="CatUser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CA1D68F-A6F8-BB5D-67AA-FD3E2E2F897E}"/>
                </a:ext>
              </a:extLst>
            </p:cNvPr>
            <p:cNvSpPr/>
            <p:nvPr/>
          </p:nvSpPr>
          <p:spPr>
            <a:xfrm>
              <a:off x="3234613" y="2700352"/>
              <a:ext cx="2089502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User account</a:t>
              </a:r>
            </a:p>
          </p:txBody>
        </p:sp>
        <p:sp>
          <p:nvSpPr>
            <p:cNvPr id="111179" name="CatKbd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31038758-A44B-1D23-AA5A-1424D947EABC}"/>
                </a:ext>
              </a:extLst>
            </p:cNvPr>
            <p:cNvSpPr/>
            <p:nvPr/>
          </p:nvSpPr>
          <p:spPr>
            <a:xfrm>
              <a:off x="3234612" y="3021060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ActiveX</a:t>
              </a:r>
            </a:p>
          </p:txBody>
        </p:sp>
        <p:sp>
          <p:nvSpPr>
            <p:cNvPr id="111180" name="CatMisc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E10257F8-5EE2-2381-4B50-C03E576432DA}"/>
                </a:ext>
              </a:extLst>
            </p:cNvPr>
            <p:cNvSpPr/>
            <p:nvPr/>
          </p:nvSpPr>
          <p:spPr>
            <a:xfrm>
              <a:off x="3234612" y="3341768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Miscellaneous</a:t>
              </a:r>
            </a:p>
          </p:txBody>
        </p:sp>
        <p:sp>
          <p:nvSpPr>
            <p:cNvPr id="111181" name="CatAboutAppSettings_" hidden="1">
              <a:hlinkClick r:id="" action="ppaction://macro?name=AppSettingsSwitchCat"/>
              <a:extLst>
                <a:ext uri="{FF2B5EF4-FFF2-40B4-BE49-F238E27FC236}">
                  <a16:creationId xmlns:a16="http://schemas.microsoft.com/office/drawing/2014/main" id="{9BB8A6A4-F307-5EA4-FFE7-AAA5B0B727C1}"/>
                </a:ext>
              </a:extLst>
            </p:cNvPr>
            <p:cNvSpPr/>
            <p:nvPr/>
          </p:nvSpPr>
          <p:spPr>
            <a:xfrm>
              <a:off x="3234612" y="3662476"/>
              <a:ext cx="2089127" cy="258445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 dirty="0"/>
                <a:t>About</a:t>
              </a:r>
            </a:p>
          </p:txBody>
        </p:sp>
        <p:sp>
          <p:nvSpPr>
            <p:cNvPr id="111182" name="DummyUnselectedAppSettings_" hidden="1">
              <a:extLst>
                <a:ext uri="{FF2B5EF4-FFF2-40B4-BE49-F238E27FC236}">
                  <a16:creationId xmlns:a16="http://schemas.microsoft.com/office/drawing/2014/main" id="{59B9E555-4951-03B5-0C60-E72C428F1882}"/>
                </a:ext>
              </a:extLst>
            </p:cNvPr>
            <p:cNvSpPr/>
            <p:nvPr/>
          </p:nvSpPr>
          <p:spPr>
            <a:xfrm>
              <a:off x="8870838" y="4632392"/>
              <a:ext cx="0" cy="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3" name="DummySelectedAppSettings_" hidden="1">
              <a:extLst>
                <a:ext uri="{FF2B5EF4-FFF2-40B4-BE49-F238E27FC236}">
                  <a16:creationId xmlns:a16="http://schemas.microsoft.com/office/drawing/2014/main" id="{70A69ECE-D76B-325B-FE73-55C5EA51B16A}"/>
                </a:ext>
              </a:extLst>
            </p:cNvPr>
            <p:cNvSpPr/>
            <p:nvPr/>
          </p:nvSpPr>
          <p:spPr>
            <a:xfrm>
              <a:off x="8755493" y="4632614"/>
              <a:ext cx="0" cy="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t-EE" sz="1200" dirty="0"/>
            </a:p>
          </p:txBody>
        </p:sp>
        <p:sp>
          <p:nvSpPr>
            <p:cNvPr id="111184" name="OverlayAppSettings_" hidden="1">
              <a:extLst>
                <a:ext uri="{FF2B5EF4-FFF2-40B4-BE49-F238E27FC236}">
                  <a16:creationId xmlns:a16="http://schemas.microsoft.com/office/drawing/2014/main" id="{01194B1C-3B21-C000-B846-D3A82E479F55}"/>
                </a:ext>
              </a:extLst>
            </p:cNvPr>
            <p:cNvSpPr/>
            <p:nvPr/>
          </p:nvSpPr>
          <p:spPr>
            <a:xfrm>
              <a:off x="3232720" y="2145180"/>
              <a:ext cx="5756699" cy="27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/>
                <a:t>Loading…</a:t>
              </a:r>
            </a:p>
          </p:txBody>
        </p:sp>
      </p:grpSp>
      <p:grpSp>
        <p:nvGrpSpPr>
          <p:cNvPr id="114125" name="AppShell" hidden="1">
            <a:extLst>
              <a:ext uri="{FF2B5EF4-FFF2-40B4-BE49-F238E27FC236}">
                <a16:creationId xmlns:a16="http://schemas.microsoft.com/office/drawing/2014/main" id="{89F478C1-2DB5-D4BC-0A50-1F8639827550}"/>
              </a:ext>
            </a:extLst>
          </p:cNvPr>
          <p:cNvGrpSpPr/>
          <p:nvPr/>
        </p:nvGrpSpPr>
        <p:grpSpPr>
          <a:xfrm>
            <a:off x="3256630" y="1852021"/>
            <a:ext cx="6069638" cy="3740170"/>
            <a:chOff x="3256630" y="1852021"/>
            <a:chExt cx="6069638" cy="3740170"/>
          </a:xfrm>
        </p:grpSpPr>
        <p:sp>
          <p:nvSpPr>
            <p:cNvPr id="114126" name="WindowAppShell_" hidden="1">
              <a:extLst>
                <a:ext uri="{FF2B5EF4-FFF2-40B4-BE49-F238E27FC236}">
                  <a16:creationId xmlns:a16="http://schemas.microsoft.com/office/drawing/2014/main" id="{92E21862-9771-71C1-4330-3A277596497B}"/>
                </a:ext>
              </a:extLst>
            </p:cNvPr>
            <p:cNvSpPr/>
            <p:nvPr/>
          </p:nvSpPr>
          <p:spPr>
            <a:xfrm>
              <a:off x="3259077" y="1854523"/>
              <a:ext cx="5959823" cy="3629197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00" b="0" i="0" u="none" strike="noStrike" kern="0" cap="none" spc="0" normalizeH="0" baseline="0" noProof="0" dirty="0">
                  <a:ln w="38100"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TextBox</a:t>
              </a:r>
            </a:p>
          </p:txBody>
        </p:sp>
        <p:sp>
          <p:nvSpPr>
            <p:cNvPr id="114127" name="AXTextBox1AppShell_" hidden="1">
              <a:extLst>
                <a:ext uri="{FF2B5EF4-FFF2-40B4-BE49-F238E27FC236}">
                  <a16:creationId xmlns:a16="http://schemas.microsoft.com/office/drawing/2014/main" id="{1E0F3F26-8E7E-D272-C53D-CA215237BD44}"/>
                </a:ext>
              </a:extLst>
            </p:cNvPr>
            <p:cNvSpPr/>
            <p:nvPr/>
          </p:nvSpPr>
          <p:spPr>
            <a:xfrm>
              <a:off x="3256630" y="5163364"/>
              <a:ext cx="5962270" cy="324278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t-EE" dirty="0">
                <a:noFill/>
              </a:endParaRPr>
            </a:p>
          </p:txBody>
        </p:sp>
        <p:sp>
          <p:nvSpPr>
            <p:cNvPr id="114128" name="HandleAppShell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0879692-F141-98FC-7F78-F4192457C1FE}"/>
                </a:ext>
              </a:extLst>
            </p:cNvPr>
            <p:cNvSpPr/>
            <p:nvPr/>
          </p:nvSpPr>
          <p:spPr>
            <a:xfrm>
              <a:off x="9218900" y="5492178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4129" name="OutputAppShell_" hidden="1">
              <a:extLst>
                <a:ext uri="{FF2B5EF4-FFF2-40B4-BE49-F238E27FC236}">
                  <a16:creationId xmlns:a16="http://schemas.microsoft.com/office/drawing/2014/main" id="{03937A97-CE32-22E8-2969-6054EAD1A29D}"/>
                </a:ext>
              </a:extLst>
            </p:cNvPr>
            <p:cNvSpPr/>
            <p:nvPr/>
          </p:nvSpPr>
          <p:spPr>
            <a:xfrm>
              <a:off x="3256630" y="1852021"/>
              <a:ext cx="5962997" cy="3292944"/>
            </a:xfrm>
            <a:prstGeom prst="rect">
              <a:avLst/>
            </a:prstGeom>
            <a:solidFill>
              <a:srgbClr val="0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Welcome to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Sunlight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hell!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Type ‘help’ and press </a:t>
              </a:r>
              <a:r>
                <a:rPr kumimoji="0" lang="et-EE" sz="1050" b="0" i="0" u="none" strike="noStrike" kern="0" cap="none" spc="0" normalizeH="0" baseline="0" noProof="0" dirty="0">
                  <a:ln w="38100">
                    <a:noFill/>
                  </a:ln>
                  <a:solidFill>
                    <a:srgbClr val="C0C0C0"/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&lt;Enter&gt;</a:t>
              </a:r>
              <a:r>
                <a:rPr lang="en-US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 to see available command</a:t>
              </a:r>
              <a:r>
                <a:rPr lang="et-EE" sz="1050" kern="0" dirty="0">
                  <a:ln w="38100">
                    <a:noFill/>
                  </a:ln>
                  <a:solidFill>
                    <a:srgbClr val="C0C0C0"/>
                  </a:solidFill>
                  <a:latin typeface="Consolas" panose="020B0609020204030204" pitchFamily="49" charset="0"/>
                </a:rPr>
                <a:t>s</a:t>
              </a:r>
            </a:p>
          </p:txBody>
        </p:sp>
      </p:grpSp>
      <p:grpSp>
        <p:nvGrpSpPr>
          <p:cNvPr id="115710" name="AppFiles" hidden="1">
            <a:extLst>
              <a:ext uri="{FF2B5EF4-FFF2-40B4-BE49-F238E27FC236}">
                <a16:creationId xmlns:a16="http://schemas.microsoft.com/office/drawing/2014/main" id="{C0AD7C54-1D0C-7E37-952C-BA2D61CE5D2A}"/>
              </a:ext>
            </a:extLst>
          </p:cNvPr>
          <p:cNvGrpSpPr/>
          <p:nvPr/>
        </p:nvGrpSpPr>
        <p:grpSpPr>
          <a:xfrm>
            <a:off x="1526400" y="1050841"/>
            <a:ext cx="8324867" cy="4756318"/>
            <a:chOff x="1680590" y="1314740"/>
            <a:chExt cx="8324867" cy="4756318"/>
          </a:xfrm>
        </p:grpSpPr>
        <p:sp>
          <p:nvSpPr>
            <p:cNvPr id="115711" name="WindowAppFiles_" hidden="1">
              <a:extLst>
                <a:ext uri="{FF2B5EF4-FFF2-40B4-BE49-F238E27FC236}">
                  <a16:creationId xmlns:a16="http://schemas.microsoft.com/office/drawing/2014/main" id="{DAA7241E-77F4-90BB-679A-8EC4911F23F5}"/>
                </a:ext>
              </a:extLst>
            </p:cNvPr>
            <p:cNvSpPr/>
            <p:nvPr/>
          </p:nvSpPr>
          <p:spPr>
            <a:xfrm>
              <a:off x="1680590" y="1315098"/>
              <a:ext cx="8206010" cy="4660312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5712" name="HandleAppFiles_" hidden="1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0A81C488-F249-55E3-B68C-275E8F028AB3}"/>
                </a:ext>
              </a:extLst>
            </p:cNvPr>
            <p:cNvSpPr/>
            <p:nvPr/>
          </p:nvSpPr>
          <p:spPr>
            <a:xfrm>
              <a:off x="9898089" y="5971045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5713" name="TopPanelAppFiles_" hidden="1">
              <a:extLst>
                <a:ext uri="{FF2B5EF4-FFF2-40B4-BE49-F238E27FC236}">
                  <a16:creationId xmlns:a16="http://schemas.microsoft.com/office/drawing/2014/main" id="{AB8CED1D-D79C-0D41-67A5-A516DC467847}"/>
                </a:ext>
              </a:extLst>
            </p:cNvPr>
            <p:cNvSpPr/>
            <p:nvPr/>
          </p:nvSpPr>
          <p:spPr>
            <a:xfrm>
              <a:off x="1681170" y="1314740"/>
              <a:ext cx="8207683" cy="6025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5714" name="BottomPanelAppFiles_" hidden="1">
              <a:extLst>
                <a:ext uri="{FF2B5EF4-FFF2-40B4-BE49-F238E27FC236}">
                  <a16:creationId xmlns:a16="http://schemas.microsoft.com/office/drawing/2014/main" id="{604D1E50-2C1B-C840-F197-6AF8384ACC5F}"/>
                </a:ext>
              </a:extLst>
            </p:cNvPr>
            <p:cNvSpPr/>
            <p:nvPr/>
          </p:nvSpPr>
          <p:spPr>
            <a:xfrm>
              <a:off x="1681169" y="5656793"/>
              <a:ext cx="8206034" cy="31757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400" dirty="0">
                  <a:solidFill>
                    <a:schemeClr val="tx1"/>
                  </a:solidFill>
                  <a:latin typeface="Candara" panose="020E0502030303020204" pitchFamily="34" charset="0"/>
                </a:rPr>
                <a:t>0 items</a:t>
              </a:r>
            </a:p>
          </p:txBody>
        </p:sp>
        <p:sp>
          <p:nvSpPr>
            <p:cNvPr id="115715" name="BackAppFiles_" hidden="1">
              <a:hlinkClick r:id="" action="ppaction://macro?name=FilesUp"/>
              <a:extLst>
                <a:ext uri="{FF2B5EF4-FFF2-40B4-BE49-F238E27FC236}">
                  <a16:creationId xmlns:a16="http://schemas.microsoft.com/office/drawing/2014/main" id="{4C971DBC-E577-0060-BACB-C36DB8210BF0}"/>
                </a:ext>
              </a:extLst>
            </p:cNvPr>
            <p:cNvSpPr/>
            <p:nvPr/>
          </p:nvSpPr>
          <p:spPr>
            <a:xfrm>
              <a:off x="1775538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5716" name="ReloadAppFiles_" hidden="1">
              <a:hlinkClick r:id="" action="ppaction://macro?name=FilesLoadDir"/>
              <a:extLst>
                <a:ext uri="{FF2B5EF4-FFF2-40B4-BE49-F238E27FC236}">
                  <a16:creationId xmlns:a16="http://schemas.microsoft.com/office/drawing/2014/main" id="{EF595784-7A8A-BCE2-382D-DBD045CF3083}"/>
                </a:ext>
              </a:extLst>
            </p:cNvPr>
            <p:cNvSpPr/>
            <p:nvPr/>
          </p:nvSpPr>
          <p:spPr>
            <a:xfrm>
              <a:off x="2262580" y="1484985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</a:rPr>
                <a:t>↻</a:t>
              </a:r>
            </a:p>
          </p:txBody>
        </p:sp>
        <p:sp>
          <p:nvSpPr>
            <p:cNvPr id="115717" name="LeftPanelAppFiles_" hidden="1">
              <a:extLst>
                <a:ext uri="{FF2B5EF4-FFF2-40B4-BE49-F238E27FC236}">
                  <a16:creationId xmlns:a16="http://schemas.microsoft.com/office/drawing/2014/main" id="{2E4199BE-E559-C588-CE37-A01B6BC9606C}"/>
                </a:ext>
              </a:extLst>
            </p:cNvPr>
            <p:cNvSpPr/>
            <p:nvPr/>
          </p:nvSpPr>
          <p:spPr>
            <a:xfrm>
              <a:off x="1681169" y="1917245"/>
              <a:ext cx="1610671" cy="3743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spcAft>
                  <a:spcPts val="8400"/>
                </a:spcAft>
              </a:pPr>
              <a:r>
                <a:rPr lang="et-EE" sz="1400" dirty="0">
                  <a:latin typeface="Candara" panose="020E0502030303020204" pitchFamily="34" charset="0"/>
                </a:rPr>
                <a:t>File </a:t>
              </a:r>
              <a:r>
                <a:rPr lang="et-EE" sz="1400" dirty="0" err="1">
                  <a:latin typeface="Candara" panose="020E0502030303020204" pitchFamily="34" charset="0"/>
                </a:rPr>
                <a:t>systems</a:t>
              </a:r>
              <a:endParaRPr lang="et-EE" sz="1400" dirty="0">
                <a:latin typeface="Candara" panose="020E0502030303020204" pitchFamily="34" charset="0"/>
              </a:endParaRPr>
            </a:p>
          </p:txBody>
        </p:sp>
        <p:sp>
          <p:nvSpPr>
            <p:cNvPr id="115718" name="PathAppFiles_" hidden="1">
              <a:extLst>
                <a:ext uri="{FF2B5EF4-FFF2-40B4-BE49-F238E27FC236}">
                  <a16:creationId xmlns:a16="http://schemas.microsoft.com/office/drawing/2014/main" id="{53CFD5C4-FC86-408C-4358-90927C8F997C}"/>
                </a:ext>
              </a:extLst>
            </p:cNvPr>
            <p:cNvSpPr/>
            <p:nvPr/>
          </p:nvSpPr>
          <p:spPr>
            <a:xfrm>
              <a:off x="3199953" y="1489532"/>
              <a:ext cx="6598803" cy="259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/</a:t>
              </a:r>
              <a:endParaRPr lang="et-EE" sz="11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5719" name="VFSAppFiles_" hidden="1">
              <a:hlinkClick r:id="" action="ppaction://macro?name=VFSRoot"/>
              <a:extLst>
                <a:ext uri="{FF2B5EF4-FFF2-40B4-BE49-F238E27FC236}">
                  <a16:creationId xmlns:a16="http://schemas.microsoft.com/office/drawing/2014/main" id="{E435A7B5-F23A-B063-C9B0-C44972F84877}"/>
                </a:ext>
              </a:extLst>
            </p:cNvPr>
            <p:cNvSpPr/>
            <p:nvPr/>
          </p:nvSpPr>
          <p:spPr>
            <a:xfrm>
              <a:off x="1681169" y="225300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Virtual Filesystem (ShapeFS)</a:t>
              </a:r>
            </a:p>
          </p:txBody>
        </p:sp>
        <p:sp>
          <p:nvSpPr>
            <p:cNvPr id="115720" name="HostFSAppFiles_" hidden="1">
              <a:hlinkClick r:id="" action="ppaction://macro?name=HostRoot"/>
              <a:extLst>
                <a:ext uri="{FF2B5EF4-FFF2-40B4-BE49-F238E27FC236}">
                  <a16:creationId xmlns:a16="http://schemas.microsoft.com/office/drawing/2014/main" id="{EA212DAF-C8CF-A1F5-C0E4-64EED0359801}"/>
                </a:ext>
              </a:extLst>
            </p:cNvPr>
            <p:cNvSpPr/>
            <p:nvPr/>
          </p:nvSpPr>
          <p:spPr>
            <a:xfrm>
              <a:off x="1681169" y="2707146"/>
              <a:ext cx="1610671" cy="443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 dirty="0">
                  <a:solidFill>
                    <a:schemeClr val="tx1"/>
                  </a:solidFill>
                  <a:latin typeface="Candara" panose="020E0502030303020204" pitchFamily="34" charset="0"/>
                </a:rPr>
                <a:t>Local Disk C: (Windows)</a:t>
              </a:r>
            </a:p>
          </p:txBody>
        </p:sp>
        <p:sp>
          <p:nvSpPr>
            <p:cNvPr id="115721" name="PropertiesAppFiles_" hidden="1">
              <a:extLst>
                <a:ext uri="{FF2B5EF4-FFF2-40B4-BE49-F238E27FC236}">
                  <a16:creationId xmlns:a16="http://schemas.microsoft.com/office/drawing/2014/main" id="{A8F713D5-D45B-FF4F-961A-B8F2999F8D27}"/>
                </a:ext>
              </a:extLst>
            </p:cNvPr>
            <p:cNvSpPr txBox="1"/>
            <p:nvPr/>
          </p:nvSpPr>
          <p:spPr>
            <a:xfrm>
              <a:off x="1681169" y="3502152"/>
              <a:ext cx="161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900" dirty="0">
                  <a:latin typeface="Candara" panose="020E0502030303020204" pitchFamily="34" charset="0"/>
                </a:rPr>
                <a:t>  </a:t>
              </a:r>
            </a:p>
          </p:txBody>
        </p:sp>
        <p:sp>
          <p:nvSpPr>
            <p:cNvPr id="115722" name="NextPageAppFiles_" hidden="1">
              <a:hlinkClick r:id="" action="ppaction://macro?name=FilesNextPage"/>
              <a:extLst>
                <a:ext uri="{FF2B5EF4-FFF2-40B4-BE49-F238E27FC236}">
                  <a16:creationId xmlns:a16="http://schemas.microsoft.com/office/drawing/2014/main" id="{7BD5B009-EFB3-45A2-6674-4500C9A0E6BA}"/>
                </a:ext>
              </a:extLst>
            </p:cNvPr>
            <p:cNvSpPr/>
            <p:nvPr/>
          </p:nvSpPr>
          <p:spPr>
            <a:xfrm>
              <a:off x="9425247" y="5688733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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5723" name="PrevPageAppFiles_" hidden="1">
              <a:hlinkClick r:id="" action="ppaction://macro?name=FilesLastPage"/>
              <a:extLst>
                <a:ext uri="{FF2B5EF4-FFF2-40B4-BE49-F238E27FC236}">
                  <a16:creationId xmlns:a16="http://schemas.microsoft.com/office/drawing/2014/main" id="{E76BC70B-6A1B-75F2-871F-71989951CAE4}"/>
                </a:ext>
              </a:extLst>
            </p:cNvPr>
            <p:cNvSpPr/>
            <p:nvPr/>
          </p:nvSpPr>
          <p:spPr>
            <a:xfrm>
              <a:off x="8942018" y="568566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+mj-lt"/>
                  <a:sym typeface="Wingdings" panose="05000000000000000000" pitchFamily="2" charset="2"/>
                </a:rPr>
                <a:t></a:t>
              </a:r>
              <a:endParaRPr lang="et-EE" sz="1200" dirty="0">
                <a:latin typeface="+mj-lt"/>
              </a:endParaRPr>
            </a:p>
          </p:txBody>
        </p:sp>
        <p:sp>
          <p:nvSpPr>
            <p:cNvPr id="115724" name="SelectModeLabelAppFiles_" hidden="1">
              <a:extLst>
                <a:ext uri="{FF2B5EF4-FFF2-40B4-BE49-F238E27FC236}">
                  <a16:creationId xmlns:a16="http://schemas.microsoft.com/office/drawing/2014/main" id="{BD52CAE2-5053-BAD3-7350-A4E7288A54F4}"/>
                </a:ext>
              </a:extLst>
            </p:cNvPr>
            <p:cNvSpPr txBox="1"/>
            <p:nvPr/>
          </p:nvSpPr>
          <p:spPr>
            <a:xfrm>
              <a:off x="2094592" y="5325534"/>
              <a:ext cx="6410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latin typeface="Candara" panose="020E0502030303020204" pitchFamily="34" charset="0"/>
                </a:rPr>
                <a:t>Select</a:t>
              </a:r>
            </a:p>
          </p:txBody>
        </p:sp>
        <p:sp>
          <p:nvSpPr>
            <p:cNvPr id="115725" name="SelectModeCheckAppFiles_" hidden="1">
              <a:hlinkClick r:id="" action="ppaction://macro?name=CheckUncheckFileMan"/>
              <a:extLst>
                <a:ext uri="{FF2B5EF4-FFF2-40B4-BE49-F238E27FC236}">
                  <a16:creationId xmlns:a16="http://schemas.microsoft.com/office/drawing/2014/main" id="{073E5081-9F80-A905-8AC1-60AF7F19507C}"/>
                </a:ext>
              </a:extLst>
            </p:cNvPr>
            <p:cNvSpPr/>
            <p:nvPr/>
          </p:nvSpPr>
          <p:spPr>
            <a:xfrm>
              <a:off x="1770226" y="5315556"/>
              <a:ext cx="263120" cy="2631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5726" name="SelectedFileAppFIles_AppFiles_" hidden="1">
              <a:extLst>
                <a:ext uri="{FF2B5EF4-FFF2-40B4-BE49-F238E27FC236}">
                  <a16:creationId xmlns:a16="http://schemas.microsoft.com/office/drawing/2014/main" id="{537C5558-5054-DA9E-ACE6-294EFC907D3C}"/>
                </a:ext>
              </a:extLst>
            </p:cNvPr>
            <p:cNvSpPr txBox="1"/>
            <p:nvPr/>
          </p:nvSpPr>
          <p:spPr>
            <a:xfrm>
              <a:off x="3312454" y="1930457"/>
              <a:ext cx="6566725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" dirty="0">
                  <a:latin typeface="Consolas" panose="020B0609020204030204" pitchFamily="49" charset="0"/>
                </a:rPr>
                <a:t>*</a:t>
              </a:r>
            </a:p>
          </p:txBody>
        </p:sp>
        <p:sp>
          <p:nvSpPr>
            <p:cNvPr id="115727" name="InnerWindowAppFiles_" hidden="1">
              <a:extLst>
                <a:ext uri="{FF2B5EF4-FFF2-40B4-BE49-F238E27FC236}">
                  <a16:creationId xmlns:a16="http://schemas.microsoft.com/office/drawing/2014/main" id="{A2F10A24-0FD4-8C2B-6F4F-9A33F67EBE9E}"/>
                </a:ext>
              </a:extLst>
            </p:cNvPr>
            <p:cNvSpPr/>
            <p:nvPr/>
          </p:nvSpPr>
          <p:spPr>
            <a:xfrm>
              <a:off x="3283364" y="1920593"/>
              <a:ext cx="6605489" cy="3740228"/>
            </a:xfrm>
            <a:prstGeom prst="rect">
              <a:avLst/>
            </a:prstGeom>
            <a:solidFill>
              <a:schemeClr val="accent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00" b="0" i="0" u="none" strike="noStrike" kern="0" cap="none" spc="0" normalizeH="0" baseline="0" noProof="0" dirty="0">
                <a:ln w="38100">
                  <a:noFill/>
                </a:ln>
                <a:noFill/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15728" name="NewDirAppFiles_" hidden="1">
              <a:hlinkClick r:id="" action="ppaction://macro?name=NewFolderHandler"/>
              <a:extLst>
                <a:ext uri="{FF2B5EF4-FFF2-40B4-BE49-F238E27FC236}">
                  <a16:creationId xmlns:a16="http://schemas.microsoft.com/office/drawing/2014/main" id="{BDABAA9C-B4A0-925F-6310-7210955036DE}"/>
                </a:ext>
              </a:extLst>
            </p:cNvPr>
            <p:cNvSpPr/>
            <p:nvPr/>
          </p:nvSpPr>
          <p:spPr>
            <a:xfrm>
              <a:off x="1758865" y="4802270"/>
              <a:ext cx="144451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New folder</a:t>
              </a:r>
            </a:p>
          </p:txBody>
        </p:sp>
        <p:sp>
          <p:nvSpPr>
            <p:cNvPr id="115729" name="RenameAppFiles_" hidden="1">
              <a:hlinkClick r:id="" action="ppaction://macro?name=RenameFileHandler"/>
              <a:extLst>
                <a:ext uri="{FF2B5EF4-FFF2-40B4-BE49-F238E27FC236}">
                  <a16:creationId xmlns:a16="http://schemas.microsoft.com/office/drawing/2014/main" id="{547506C5-E35F-69A7-E777-ECE9DAA91423}"/>
                </a:ext>
              </a:extLst>
            </p:cNvPr>
            <p:cNvSpPr/>
            <p:nvPr/>
          </p:nvSpPr>
          <p:spPr>
            <a:xfrm>
              <a:off x="1753538" y="3325318"/>
              <a:ext cx="14464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Rename</a:t>
              </a:r>
            </a:p>
          </p:txBody>
        </p:sp>
        <p:sp>
          <p:nvSpPr>
            <p:cNvPr id="115730" name="CopyAppFiles_" hidden="1">
              <a:hlinkClick r:id="" action="ppaction://macro?name=FilesAddToClipboard"/>
              <a:extLst>
                <a:ext uri="{FF2B5EF4-FFF2-40B4-BE49-F238E27FC236}">
                  <a16:creationId xmlns:a16="http://schemas.microsoft.com/office/drawing/2014/main" id="{BAF3288D-0679-3F35-4C60-F1E1805A51C5}"/>
                </a:ext>
              </a:extLst>
            </p:cNvPr>
            <p:cNvSpPr/>
            <p:nvPr/>
          </p:nvSpPr>
          <p:spPr>
            <a:xfrm>
              <a:off x="1755441" y="3698388"/>
              <a:ext cx="1444513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Copy</a:t>
              </a:r>
            </a:p>
          </p:txBody>
        </p:sp>
        <p:sp>
          <p:nvSpPr>
            <p:cNvPr id="115731" name="PasteButtonAppFiles_" hidden="1">
              <a:hlinkClick r:id="" action="ppaction://macro?name=PasteFile"/>
              <a:extLst>
                <a:ext uri="{FF2B5EF4-FFF2-40B4-BE49-F238E27FC236}">
                  <a16:creationId xmlns:a16="http://schemas.microsoft.com/office/drawing/2014/main" id="{2D319B12-4E30-3A44-71AA-671B58E093BE}"/>
                </a:ext>
              </a:extLst>
            </p:cNvPr>
            <p:cNvSpPr/>
            <p:nvPr/>
          </p:nvSpPr>
          <p:spPr>
            <a:xfrm>
              <a:off x="1755442" y="4072112"/>
              <a:ext cx="1444514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Paste</a:t>
              </a:r>
            </a:p>
          </p:txBody>
        </p:sp>
        <p:sp>
          <p:nvSpPr>
            <p:cNvPr id="115732" name="DeleteAppFiles_" hidden="1">
              <a:hlinkClick r:id="" action="ppaction://macro?name=FilesDelete"/>
              <a:extLst>
                <a:ext uri="{FF2B5EF4-FFF2-40B4-BE49-F238E27FC236}">
                  <a16:creationId xmlns:a16="http://schemas.microsoft.com/office/drawing/2014/main" id="{8927A133-5544-C53F-C411-65340D4D121D}"/>
                </a:ext>
              </a:extLst>
            </p:cNvPr>
            <p:cNvSpPr/>
            <p:nvPr/>
          </p:nvSpPr>
          <p:spPr>
            <a:xfrm>
              <a:off x="1755442" y="4438820"/>
              <a:ext cx="1444515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200" dirty="0">
                  <a:latin typeface="Candara" panose="020E0502030303020204" pitchFamily="34" charset="0"/>
                </a:rPr>
                <a:t>Delete</a:t>
              </a:r>
            </a:p>
          </p:txBody>
        </p:sp>
        <p:sp>
          <p:nvSpPr>
            <p:cNvPr id="115733" name="HomeBack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9C96241B-1424-41D6-08A4-E4F86229404A}"/>
                </a:ext>
              </a:extLst>
            </p:cNvPr>
            <p:cNvSpPr/>
            <p:nvPr/>
          </p:nvSpPr>
          <p:spPr>
            <a:xfrm>
              <a:off x="2735623" y="1482901"/>
              <a:ext cx="400146" cy="253529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200" dirty="0">
                <a:latin typeface="+mj-lt"/>
              </a:endParaRPr>
            </a:p>
          </p:txBody>
        </p:sp>
        <p:sp>
          <p:nvSpPr>
            <p:cNvPr id="115734" name="HomeAppFiles_" hidden="1">
              <a:hlinkClick r:id="" action="ppaction://macro?name=GoHome"/>
              <a:extLst>
                <a:ext uri="{FF2B5EF4-FFF2-40B4-BE49-F238E27FC236}">
                  <a16:creationId xmlns:a16="http://schemas.microsoft.com/office/drawing/2014/main" id="{C40D7253-69E3-44EF-990D-C098BC47EB78}"/>
                </a:ext>
              </a:extLst>
            </p:cNvPr>
            <p:cNvSpPr/>
            <p:nvPr/>
          </p:nvSpPr>
          <p:spPr>
            <a:xfrm>
              <a:off x="2863057" y="1535947"/>
              <a:ext cx="141380" cy="141380"/>
            </a:xfrm>
            <a:custGeom>
              <a:avLst/>
              <a:gdLst>
                <a:gd name="connsiteX0" fmla="*/ 155501 w 311002"/>
                <a:gd name="connsiteY0" fmla="*/ 0 h 311002"/>
                <a:gd name="connsiteX1" fmla="*/ 213814 w 311002"/>
                <a:gd name="connsiteY1" fmla="*/ 58313 h 311002"/>
                <a:gd name="connsiteX2" fmla="*/ 213814 w 311002"/>
                <a:gd name="connsiteY2" fmla="*/ 19437 h 311002"/>
                <a:gd name="connsiteX3" fmla="*/ 252689 w 311002"/>
                <a:gd name="connsiteY3" fmla="*/ 19437 h 311002"/>
                <a:gd name="connsiteX4" fmla="*/ 252689 w 311002"/>
                <a:gd name="connsiteY4" fmla="*/ 97188 h 311002"/>
                <a:gd name="connsiteX5" fmla="*/ 311002 w 311002"/>
                <a:gd name="connsiteY5" fmla="*/ 155501 h 311002"/>
                <a:gd name="connsiteX6" fmla="*/ 272127 w 311002"/>
                <a:gd name="connsiteY6" fmla="*/ 155501 h 311002"/>
                <a:gd name="connsiteX7" fmla="*/ 272127 w 311002"/>
                <a:gd name="connsiteY7" fmla="*/ 311002 h 311002"/>
                <a:gd name="connsiteX8" fmla="*/ 174939 w 311002"/>
                <a:gd name="connsiteY8" fmla="*/ 311002 h 311002"/>
                <a:gd name="connsiteX9" fmla="*/ 136063 w 311002"/>
                <a:gd name="connsiteY9" fmla="*/ 311002 h 311002"/>
                <a:gd name="connsiteX10" fmla="*/ 38875 w 311002"/>
                <a:gd name="connsiteY10" fmla="*/ 311002 h 311002"/>
                <a:gd name="connsiteX11" fmla="*/ 38875 w 311002"/>
                <a:gd name="connsiteY11" fmla="*/ 155501 h 311002"/>
                <a:gd name="connsiteX12" fmla="*/ 0 w 311002"/>
                <a:gd name="connsiteY12" fmla="*/ 155501 h 31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002" h="311002">
                  <a:moveTo>
                    <a:pt x="155501" y="0"/>
                  </a:moveTo>
                  <a:lnTo>
                    <a:pt x="213814" y="58313"/>
                  </a:lnTo>
                  <a:lnTo>
                    <a:pt x="213814" y="19437"/>
                  </a:lnTo>
                  <a:lnTo>
                    <a:pt x="252689" y="19437"/>
                  </a:lnTo>
                  <a:lnTo>
                    <a:pt x="252689" y="97188"/>
                  </a:lnTo>
                  <a:lnTo>
                    <a:pt x="311002" y="155501"/>
                  </a:lnTo>
                  <a:lnTo>
                    <a:pt x="272127" y="155501"/>
                  </a:lnTo>
                  <a:lnTo>
                    <a:pt x="272127" y="311002"/>
                  </a:lnTo>
                  <a:lnTo>
                    <a:pt x="174939" y="311002"/>
                  </a:lnTo>
                  <a:lnTo>
                    <a:pt x="136063" y="311002"/>
                  </a:lnTo>
                  <a:lnTo>
                    <a:pt x="38875" y="311002"/>
                  </a:lnTo>
                  <a:lnTo>
                    <a:pt x="38875" y="155501"/>
                  </a:lnTo>
                  <a:lnTo>
                    <a:pt x="0" y="155501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</p:grpSp>
      <p:grpSp>
        <p:nvGrpSpPr>
          <p:cNvPr id="119024" name="AppMenu" hidden="1">
            <a:extLst>
              <a:ext uri="{FF2B5EF4-FFF2-40B4-BE49-F238E27FC236}">
                <a16:creationId xmlns:a16="http://schemas.microsoft.com/office/drawing/2014/main" id="{0F7066F5-E7E6-ECC0-1DC3-04BE89D5BBDF}"/>
              </a:ext>
            </a:extLst>
          </p:cNvPr>
          <p:cNvGrpSpPr/>
          <p:nvPr/>
        </p:nvGrpSpPr>
        <p:grpSpPr>
          <a:xfrm>
            <a:off x="-3615" y="0"/>
            <a:ext cx="12195615" cy="6858000"/>
            <a:chOff x="-3615" y="0"/>
            <a:chExt cx="12195615" cy="6858000"/>
          </a:xfrm>
        </p:grpSpPr>
        <p:sp>
          <p:nvSpPr>
            <p:cNvPr id="91787" name="Rectangle 168AppMenu_">
              <a:extLst>
                <a:ext uri="{FF2B5EF4-FFF2-40B4-BE49-F238E27FC236}">
                  <a16:creationId xmlns:a16="http://schemas.microsoft.com/office/drawing/2014/main" id="{381FD156-32A8-586A-8B79-E2ADC8301FFE}"/>
                </a:ext>
              </a:extLst>
            </p:cNvPr>
            <p:cNvSpPr/>
            <p:nvPr/>
          </p:nvSpPr>
          <p:spPr>
            <a:xfrm>
              <a:off x="-3615" y="0"/>
              <a:ext cx="12195615" cy="685800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88" name="CloseAppMenu_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E23C11F-2C0C-FB9B-DEC2-FBEE5BBB8F0A}"/>
                </a:ext>
              </a:extLst>
            </p:cNvPr>
            <p:cNvSpPr/>
            <p:nvPr/>
          </p:nvSpPr>
          <p:spPr>
            <a:xfrm>
              <a:off x="167641" y="6365833"/>
              <a:ext cx="495300" cy="492167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89" name="Shape5AppMenu_">
              <a:extLst>
                <a:ext uri="{FF2B5EF4-FFF2-40B4-BE49-F238E27FC236}">
                  <a16:creationId xmlns:a16="http://schemas.microsoft.com/office/drawing/2014/main" id="{5FF39C06-2F8B-28E1-D38A-3E85E26028EF}"/>
                </a:ext>
              </a:extLst>
            </p:cNvPr>
            <p:cNvSpPr/>
            <p:nvPr/>
          </p:nvSpPr>
          <p:spPr>
            <a:xfrm>
              <a:off x="23532" y="1485875"/>
              <a:ext cx="5313744" cy="486211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52000">
                  <a:schemeClr val="accent1"/>
                </a:gs>
                <a:gs pos="52000">
                  <a:schemeClr val="accent5"/>
                </a:gs>
                <a:gs pos="100000">
                  <a:schemeClr val="accent5">
                    <a:alpha val="54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790" name="GreetingAppMenu_">
              <a:extLst>
                <a:ext uri="{FF2B5EF4-FFF2-40B4-BE49-F238E27FC236}">
                  <a16:creationId xmlns:a16="http://schemas.microsoft.com/office/drawing/2014/main" id="{F5018DF9-383B-C2EC-56B0-19F86679F59D}"/>
                </a:ext>
              </a:extLst>
            </p:cNvPr>
            <p:cNvSpPr txBox="1"/>
            <p:nvPr/>
          </p:nvSpPr>
          <p:spPr>
            <a:xfrm>
              <a:off x="40851" y="1538610"/>
              <a:ext cx="421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+mj-lt"/>
                </a:rPr>
                <a:t>Good evening, Admin!</a:t>
              </a:r>
              <a:endParaRPr lang="et-EE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791" name="BackgroundAppMenu_">
              <a:extLst>
                <a:ext uri="{FF2B5EF4-FFF2-40B4-BE49-F238E27FC236}">
                  <a16:creationId xmlns:a16="http://schemas.microsoft.com/office/drawing/2014/main" id="{2C979679-035E-B348-7E3E-C531FA51E2E5}"/>
                </a:ext>
              </a:extLst>
            </p:cNvPr>
            <p:cNvSpPr/>
            <p:nvPr/>
          </p:nvSpPr>
          <p:spPr>
            <a:xfrm>
              <a:off x="105109" y="1931849"/>
              <a:ext cx="5138539" cy="390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91792" name="ShutDownAppMenu_">
              <a:hlinkClick r:id="rId5" action="ppaction://hlinksldjump"/>
              <a:extLst>
                <a:ext uri="{FF2B5EF4-FFF2-40B4-BE49-F238E27FC236}">
                  <a16:creationId xmlns:a16="http://schemas.microsoft.com/office/drawing/2014/main" id="{74A47CD2-166E-3606-E269-297F8BB2005D}"/>
                </a:ext>
              </a:extLst>
            </p:cNvPr>
            <p:cNvSpPr/>
            <p:nvPr/>
          </p:nvSpPr>
          <p:spPr>
            <a:xfrm>
              <a:off x="4011476" y="5920912"/>
              <a:ext cx="1244259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Shut down</a:t>
              </a:r>
            </a:p>
          </p:txBody>
        </p:sp>
        <p:sp>
          <p:nvSpPr>
            <p:cNvPr id="91793" name="RestartAppMenu_">
              <a:hlinkClick r:id="" action="ppaction://macro?name=Restart"/>
              <a:extLst>
                <a:ext uri="{FF2B5EF4-FFF2-40B4-BE49-F238E27FC236}">
                  <a16:creationId xmlns:a16="http://schemas.microsoft.com/office/drawing/2014/main" id="{0C15727D-4E51-FEAB-0E72-1AA8391FBB8A}"/>
                </a:ext>
              </a:extLst>
            </p:cNvPr>
            <p:cNvSpPr/>
            <p:nvPr/>
          </p:nvSpPr>
          <p:spPr>
            <a:xfrm>
              <a:off x="2708807" y="5911884"/>
              <a:ext cx="1202050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Restart</a:t>
              </a:r>
            </a:p>
          </p:txBody>
        </p:sp>
        <p:sp>
          <p:nvSpPr>
            <p:cNvPr id="91794" name="HibernateAppMenu_">
              <a:hlinkClick r:id="" action="ppaction://macro?name=Hibernate"/>
              <a:extLst>
                <a:ext uri="{FF2B5EF4-FFF2-40B4-BE49-F238E27FC236}">
                  <a16:creationId xmlns:a16="http://schemas.microsoft.com/office/drawing/2014/main" id="{75DD1D53-A310-6B37-99D8-29BEF579C28C}"/>
                </a:ext>
              </a:extLst>
            </p:cNvPr>
            <p:cNvSpPr/>
            <p:nvPr/>
          </p:nvSpPr>
          <p:spPr>
            <a:xfrm>
              <a:off x="109529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Hibernate</a:t>
              </a:r>
            </a:p>
          </p:txBody>
        </p:sp>
        <p:sp>
          <p:nvSpPr>
            <p:cNvPr id="91795" name="LogoutAppMenu_">
              <a:hlinkClick r:id="" action="ppaction://macro?name=Logout"/>
              <a:extLst>
                <a:ext uri="{FF2B5EF4-FFF2-40B4-BE49-F238E27FC236}">
                  <a16:creationId xmlns:a16="http://schemas.microsoft.com/office/drawing/2014/main" id="{3F16D349-BD67-5434-DFD2-6649CF9E50CB}"/>
                </a:ext>
              </a:extLst>
            </p:cNvPr>
            <p:cNvSpPr/>
            <p:nvPr/>
          </p:nvSpPr>
          <p:spPr>
            <a:xfrm>
              <a:off x="1418873" y="5910441"/>
              <a:ext cx="1199065" cy="307777"/>
            </a:xfrm>
            <a:prstGeom prst="snip2DiagRect">
              <a:avLst/>
            </a:pr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latin typeface="Candara" panose="020E0502030303020204" pitchFamily="34" charset="0"/>
                </a:rPr>
                <a:t>Log off</a:t>
              </a:r>
            </a:p>
          </p:txBody>
        </p:sp>
        <p:sp>
          <p:nvSpPr>
            <p:cNvPr id="91796" name="BackAppMenu_">
              <a:extLst>
                <a:ext uri="{FF2B5EF4-FFF2-40B4-BE49-F238E27FC236}">
                  <a16:creationId xmlns:a16="http://schemas.microsoft.com/office/drawing/2014/main" id="{3EB26C52-8457-4F8E-004E-822062670F48}"/>
                </a:ext>
              </a:extLst>
            </p:cNvPr>
            <p:cNvSpPr/>
            <p:nvPr/>
          </p:nvSpPr>
          <p:spPr>
            <a:xfrm>
              <a:off x="4393602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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1797" name="NextAppMenu_">
              <a:extLst>
                <a:ext uri="{FF2B5EF4-FFF2-40B4-BE49-F238E27FC236}">
                  <a16:creationId xmlns:a16="http://schemas.microsoft.com/office/drawing/2014/main" id="{6F3E0633-4CC2-2B56-6CCE-02ABF5147776}"/>
                </a:ext>
              </a:extLst>
            </p:cNvPr>
            <p:cNvSpPr/>
            <p:nvPr/>
          </p:nvSpPr>
          <p:spPr>
            <a:xfrm>
              <a:off x="4851528" y="1559457"/>
              <a:ext cx="377328" cy="307777"/>
            </a:xfrm>
            <a:prstGeom prst="snip2Diag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0"/>
                  </a:schemeClr>
                </a:gs>
                <a:gs pos="5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600" dirty="0">
                  <a:solidFill>
                    <a:schemeClr val="lt1">
                      <a:alpha val="0"/>
                    </a:schemeClr>
                  </a:solidFill>
                  <a:latin typeface="Candara" panose="020E0502030303020204" pitchFamily="34" charset="0"/>
                  <a:sym typeface="Wingdings" panose="05000000000000000000" pitchFamily="2" charset="2"/>
                </a:rPr>
                <a:t></a:t>
              </a:r>
              <a:endParaRPr lang="et-EE" sz="1600" dirty="0">
                <a:solidFill>
                  <a:schemeClr val="lt1">
                    <a:alpha val="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8956" name="Icon1Part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D771364-852A-E728-E2A4-D4224E3BAC4E}"/>
                </a:ext>
              </a:extLst>
            </p:cNvPr>
            <p:cNvSpPr/>
            <p:nvPr/>
          </p:nvSpPr>
          <p:spPr>
            <a:xfrm>
              <a:off x="232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57" name="Icon1Part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40C51B8-28C5-D236-6528-A79685388413}"/>
                </a:ext>
              </a:extLst>
            </p:cNvPr>
            <p:cNvSpPr/>
            <p:nvPr/>
          </p:nvSpPr>
          <p:spPr>
            <a:xfrm>
              <a:off x="288029" y="2113181"/>
              <a:ext cx="646595" cy="1095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58" name="Icon1Part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29E8E0BD-8E40-669B-9A61-7D8D2EF8840F}"/>
                </a:ext>
              </a:extLst>
            </p:cNvPr>
            <p:cNvSpPr/>
            <p:nvPr/>
          </p:nvSpPr>
          <p:spPr>
            <a:xfrm>
              <a:off x="288029" y="224817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59" name="Icon1Part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3958A36A-A340-57B2-7C16-E77A9AC29E96}"/>
                </a:ext>
              </a:extLst>
            </p:cNvPr>
            <p:cNvSpPr/>
            <p:nvPr/>
          </p:nvSpPr>
          <p:spPr>
            <a:xfrm>
              <a:off x="428523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0" name="Icon1Part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50B81A4-2170-0B0D-78B5-D11736187ED6}"/>
                </a:ext>
              </a:extLst>
            </p:cNvPr>
            <p:cNvSpPr/>
            <p:nvPr/>
          </p:nvSpPr>
          <p:spPr>
            <a:xfrm>
              <a:off x="56602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1" name="Icon1Part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A558ACEA-E4A8-1973-1AFA-42BB2B641108}"/>
                </a:ext>
              </a:extLst>
            </p:cNvPr>
            <p:cNvSpPr/>
            <p:nvPr/>
          </p:nvSpPr>
          <p:spPr>
            <a:xfrm>
              <a:off x="694902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2" name="Icon1Part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102B6AA8-8903-9FDC-F926-28F11CC95B64}"/>
                </a:ext>
              </a:extLst>
            </p:cNvPr>
            <p:cNvSpPr/>
            <p:nvPr/>
          </p:nvSpPr>
          <p:spPr>
            <a:xfrm>
              <a:off x="832401" y="2248170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3" name="Icon1Part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92E3A82-AB33-A25C-6BE6-69C47D0BF8F2}"/>
                </a:ext>
              </a:extLst>
            </p:cNvPr>
            <p:cNvSpPr/>
            <p:nvPr/>
          </p:nvSpPr>
          <p:spPr>
            <a:xfrm>
              <a:off x="288029" y="2383159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4" name="Icon1Part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7DE8ECE4-9D69-8C99-668B-7976A97BCA73}"/>
                </a:ext>
              </a:extLst>
            </p:cNvPr>
            <p:cNvSpPr/>
            <p:nvPr/>
          </p:nvSpPr>
          <p:spPr>
            <a:xfrm>
              <a:off x="428523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5" name="Icon1Part1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8BFFF85-B22F-9128-A99E-F5F0A32F6573}"/>
                </a:ext>
              </a:extLst>
            </p:cNvPr>
            <p:cNvSpPr/>
            <p:nvPr/>
          </p:nvSpPr>
          <p:spPr>
            <a:xfrm>
              <a:off x="56602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6" name="Icon1Part1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85F6EB1-A147-0948-6A9B-DC1B7D9F6C16}"/>
                </a:ext>
              </a:extLst>
            </p:cNvPr>
            <p:cNvSpPr/>
            <p:nvPr/>
          </p:nvSpPr>
          <p:spPr>
            <a:xfrm>
              <a:off x="694902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7" name="Icon1Part12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5857EF3-81F3-01D9-DBFE-73BDB28C6080}"/>
                </a:ext>
              </a:extLst>
            </p:cNvPr>
            <p:cNvSpPr/>
            <p:nvPr/>
          </p:nvSpPr>
          <p:spPr>
            <a:xfrm>
              <a:off x="832401" y="2383158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8" name="Icon1Part13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91A9ACD-4383-D4EA-BE07-83FE08D91A10}"/>
                </a:ext>
              </a:extLst>
            </p:cNvPr>
            <p:cNvSpPr/>
            <p:nvPr/>
          </p:nvSpPr>
          <p:spPr>
            <a:xfrm>
              <a:off x="288029" y="2518146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69" name="Icon1Part14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F941D10E-05B2-85FF-F7CB-D0E01C7CBC05}"/>
                </a:ext>
              </a:extLst>
            </p:cNvPr>
            <p:cNvSpPr/>
            <p:nvPr/>
          </p:nvSpPr>
          <p:spPr>
            <a:xfrm>
              <a:off x="428523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0" name="Icon1Part15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51533A36-193A-3BC2-1B9F-EC43665E3377}"/>
                </a:ext>
              </a:extLst>
            </p:cNvPr>
            <p:cNvSpPr/>
            <p:nvPr/>
          </p:nvSpPr>
          <p:spPr>
            <a:xfrm>
              <a:off x="56602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1" name="Icon1Part16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6D4EE43A-C7D8-78A9-8B98-BC98FB422F53}"/>
                </a:ext>
              </a:extLst>
            </p:cNvPr>
            <p:cNvSpPr/>
            <p:nvPr/>
          </p:nvSpPr>
          <p:spPr>
            <a:xfrm>
              <a:off x="694902" y="2518145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2" name="Icon1Part17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D8582158-1212-7E2B-724D-3B8EE4214A70}"/>
                </a:ext>
              </a:extLst>
            </p:cNvPr>
            <p:cNvSpPr/>
            <p:nvPr/>
          </p:nvSpPr>
          <p:spPr>
            <a:xfrm>
              <a:off x="832401" y="2518145"/>
              <a:ext cx="102223" cy="244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3" name="Icon1Part18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C680B4BE-CA1F-DC4B-FBFA-76BB65AF4EB1}"/>
                </a:ext>
              </a:extLst>
            </p:cNvPr>
            <p:cNvSpPr/>
            <p:nvPr/>
          </p:nvSpPr>
          <p:spPr>
            <a:xfrm>
              <a:off x="288029" y="2653132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4" name="Icon1Part19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876CB808-0B98-CD2D-5A07-AEF746A7A896}"/>
                </a:ext>
              </a:extLst>
            </p:cNvPr>
            <p:cNvSpPr/>
            <p:nvPr/>
          </p:nvSpPr>
          <p:spPr>
            <a:xfrm>
              <a:off x="428523" y="2653131"/>
              <a:ext cx="10222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5" name="Icon1Part20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EE46079D-71EF-6C19-8565-058AB6B9B1E3}"/>
                </a:ext>
              </a:extLst>
            </p:cNvPr>
            <p:cNvSpPr/>
            <p:nvPr/>
          </p:nvSpPr>
          <p:spPr>
            <a:xfrm>
              <a:off x="566022" y="2653131"/>
              <a:ext cx="231103" cy="1095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6" name="Label1AppMenu_">
              <a:hlinkClick r:id="" action="ppaction://macro?name=AppCalc"/>
              <a:extLst>
                <a:ext uri="{FF2B5EF4-FFF2-40B4-BE49-F238E27FC236}">
                  <a16:creationId xmlns:a16="http://schemas.microsoft.com/office/drawing/2014/main" id="{93369832-5F2A-2FFE-63CA-F6A0C972B803}"/>
                </a:ext>
              </a:extLst>
            </p:cNvPr>
            <p:cNvSpPr txBox="1"/>
            <p:nvPr/>
          </p:nvSpPr>
          <p:spPr>
            <a:xfrm>
              <a:off x="232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Calculator</a:t>
              </a:r>
              <a:endParaRPr lang="et-EE" sz="830" dirty="0"/>
            </a:p>
          </p:txBody>
        </p:sp>
        <p:sp>
          <p:nvSpPr>
            <p:cNvPr id="118978" name="Icon2Part1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43A28A05-B85A-3120-5AB7-03849B84D2A7}"/>
                </a:ext>
              </a:extLst>
            </p:cNvPr>
            <p:cNvSpPr/>
            <p:nvPr/>
          </p:nvSpPr>
          <p:spPr>
            <a:xfrm>
              <a:off x="10607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79" name="Icon2Part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F82D0455-8E85-4EDF-A0D6-93FEBCB5D883}"/>
                </a:ext>
              </a:extLst>
            </p:cNvPr>
            <p:cNvSpPr/>
            <p:nvPr/>
          </p:nvSpPr>
          <p:spPr>
            <a:xfrm>
              <a:off x="1106407" y="211530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8980" name="Icon2Part3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CE69E158-AF71-D598-59B8-8CDFF9ACAC8E}"/>
                </a:ext>
              </a:extLst>
            </p:cNvPr>
            <p:cNvSpPr/>
            <p:nvPr/>
          </p:nvSpPr>
          <p:spPr>
            <a:xfrm>
              <a:off x="1389063" y="2392080"/>
              <a:ext cx="384048" cy="384048"/>
            </a:xfrm>
            <a:custGeom>
              <a:avLst/>
              <a:gdLst>
                <a:gd name="connsiteX0" fmla="*/ 192024 w 384048"/>
                <a:gd name="connsiteY0" fmla="*/ 108642 h 384048"/>
                <a:gd name="connsiteX1" fmla="*/ 112649 w 384048"/>
                <a:gd name="connsiteY1" fmla="*/ 188017 h 384048"/>
                <a:gd name="connsiteX2" fmla="*/ 192024 w 384048"/>
                <a:gd name="connsiteY2" fmla="*/ 267392 h 384048"/>
                <a:gd name="connsiteX3" fmla="*/ 271399 w 384048"/>
                <a:gd name="connsiteY3" fmla="*/ 188017 h 384048"/>
                <a:gd name="connsiteX4" fmla="*/ 192024 w 384048"/>
                <a:gd name="connsiteY4" fmla="*/ 108642 h 384048"/>
                <a:gd name="connsiteX5" fmla="*/ 192024 w 384048"/>
                <a:gd name="connsiteY5" fmla="*/ 0 h 384048"/>
                <a:gd name="connsiteX6" fmla="*/ 245099 w 384048"/>
                <a:gd name="connsiteY6" fmla="*/ 36671 h 384048"/>
                <a:gd name="connsiteX7" fmla="*/ 310702 w 384048"/>
                <a:gd name="connsiteY7" fmla="*/ 36673 h 384048"/>
                <a:gd name="connsiteX8" fmla="*/ 330976 w 384048"/>
                <a:gd name="connsiteY8" fmla="*/ 96010 h 384048"/>
                <a:gd name="connsiteX9" fmla="*/ 384048 w 384048"/>
                <a:gd name="connsiteY9" fmla="*/ 132685 h 384048"/>
                <a:gd name="connsiteX10" fmla="*/ 363777 w 384048"/>
                <a:gd name="connsiteY10" fmla="*/ 192024 h 384048"/>
                <a:gd name="connsiteX11" fmla="*/ 384048 w 384048"/>
                <a:gd name="connsiteY11" fmla="*/ 251363 h 384048"/>
                <a:gd name="connsiteX12" fmla="*/ 330976 w 384048"/>
                <a:gd name="connsiteY12" fmla="*/ 288038 h 384048"/>
                <a:gd name="connsiteX13" fmla="*/ 310702 w 384048"/>
                <a:gd name="connsiteY13" fmla="*/ 347375 h 384048"/>
                <a:gd name="connsiteX14" fmla="*/ 245099 w 384048"/>
                <a:gd name="connsiteY14" fmla="*/ 347377 h 384048"/>
                <a:gd name="connsiteX15" fmla="*/ 192024 w 384048"/>
                <a:gd name="connsiteY15" fmla="*/ 384048 h 384048"/>
                <a:gd name="connsiteX16" fmla="*/ 138949 w 384048"/>
                <a:gd name="connsiteY16" fmla="*/ 347377 h 384048"/>
                <a:gd name="connsiteX17" fmla="*/ 73346 w 384048"/>
                <a:gd name="connsiteY17" fmla="*/ 347375 h 384048"/>
                <a:gd name="connsiteX18" fmla="*/ 53072 w 384048"/>
                <a:gd name="connsiteY18" fmla="*/ 288038 h 384048"/>
                <a:gd name="connsiteX19" fmla="*/ 0 w 384048"/>
                <a:gd name="connsiteY19" fmla="*/ 251363 h 384048"/>
                <a:gd name="connsiteX20" fmla="*/ 20271 w 384048"/>
                <a:gd name="connsiteY20" fmla="*/ 192024 h 384048"/>
                <a:gd name="connsiteX21" fmla="*/ 0 w 384048"/>
                <a:gd name="connsiteY21" fmla="*/ 132685 h 384048"/>
                <a:gd name="connsiteX22" fmla="*/ 53072 w 384048"/>
                <a:gd name="connsiteY22" fmla="*/ 96010 h 384048"/>
                <a:gd name="connsiteX23" fmla="*/ 73346 w 384048"/>
                <a:gd name="connsiteY23" fmla="*/ 36673 h 384048"/>
                <a:gd name="connsiteX24" fmla="*/ 138949 w 384048"/>
                <a:gd name="connsiteY24" fmla="*/ 36671 h 38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048" h="384048">
                  <a:moveTo>
                    <a:pt x="192024" y="108642"/>
                  </a:moveTo>
                  <a:cubicBezTo>
                    <a:pt x="148186" y="108642"/>
                    <a:pt x="112649" y="144179"/>
                    <a:pt x="112649" y="188017"/>
                  </a:cubicBezTo>
                  <a:cubicBezTo>
                    <a:pt x="112649" y="231855"/>
                    <a:pt x="148186" y="267392"/>
                    <a:pt x="192024" y="267392"/>
                  </a:cubicBezTo>
                  <a:cubicBezTo>
                    <a:pt x="235862" y="267392"/>
                    <a:pt x="271399" y="231855"/>
                    <a:pt x="271399" y="188017"/>
                  </a:cubicBezTo>
                  <a:cubicBezTo>
                    <a:pt x="271399" y="144179"/>
                    <a:pt x="235862" y="108642"/>
                    <a:pt x="192024" y="108642"/>
                  </a:cubicBezTo>
                  <a:close/>
                  <a:moveTo>
                    <a:pt x="192024" y="0"/>
                  </a:moveTo>
                  <a:lnTo>
                    <a:pt x="245099" y="36671"/>
                  </a:lnTo>
                  <a:lnTo>
                    <a:pt x="310702" y="36673"/>
                  </a:lnTo>
                  <a:lnTo>
                    <a:pt x="330976" y="96010"/>
                  </a:lnTo>
                  <a:lnTo>
                    <a:pt x="384048" y="132685"/>
                  </a:lnTo>
                  <a:lnTo>
                    <a:pt x="363777" y="192024"/>
                  </a:lnTo>
                  <a:lnTo>
                    <a:pt x="384048" y="251363"/>
                  </a:lnTo>
                  <a:lnTo>
                    <a:pt x="330976" y="288038"/>
                  </a:lnTo>
                  <a:lnTo>
                    <a:pt x="310702" y="347375"/>
                  </a:lnTo>
                  <a:lnTo>
                    <a:pt x="245099" y="347377"/>
                  </a:lnTo>
                  <a:lnTo>
                    <a:pt x="192024" y="384048"/>
                  </a:lnTo>
                  <a:lnTo>
                    <a:pt x="138949" y="347377"/>
                  </a:lnTo>
                  <a:lnTo>
                    <a:pt x="73346" y="347375"/>
                  </a:lnTo>
                  <a:lnTo>
                    <a:pt x="53072" y="288038"/>
                  </a:lnTo>
                  <a:lnTo>
                    <a:pt x="0" y="251363"/>
                  </a:lnTo>
                  <a:lnTo>
                    <a:pt x="20271" y="192024"/>
                  </a:lnTo>
                  <a:lnTo>
                    <a:pt x="0" y="132685"/>
                  </a:lnTo>
                  <a:lnTo>
                    <a:pt x="53072" y="96010"/>
                  </a:lnTo>
                  <a:lnTo>
                    <a:pt x="73346" y="36673"/>
                  </a:lnTo>
                  <a:lnTo>
                    <a:pt x="138949" y="3667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t-EE"/>
            </a:p>
          </p:txBody>
        </p:sp>
        <p:sp>
          <p:nvSpPr>
            <p:cNvPr id="118981" name="Label2AppMenu_">
              <a:hlinkClick r:id="" action="ppaction://macro?name=AppSettings"/>
              <a:extLst>
                <a:ext uri="{FF2B5EF4-FFF2-40B4-BE49-F238E27FC236}">
                  <a16:creationId xmlns:a16="http://schemas.microsoft.com/office/drawing/2014/main" id="{207AC6B4-FF62-A892-6F59-48E999A05850}"/>
                </a:ext>
              </a:extLst>
            </p:cNvPr>
            <p:cNvSpPr txBox="1"/>
            <p:nvPr/>
          </p:nvSpPr>
          <p:spPr>
            <a:xfrm>
              <a:off x="10607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Settings</a:t>
              </a:r>
              <a:endParaRPr lang="et-EE" sz="830" dirty="0"/>
            </a:p>
          </p:txBody>
        </p:sp>
        <p:sp>
          <p:nvSpPr>
            <p:cNvPr id="118983" name="Icon3Part1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ACD74017-37D0-CF47-41C1-21A8A22A8E06}"/>
                </a:ext>
              </a:extLst>
            </p:cNvPr>
            <p:cNvSpPr/>
            <p:nvPr/>
          </p:nvSpPr>
          <p:spPr>
            <a:xfrm>
              <a:off x="18893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84" name="Icon3Part2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7211ED74-F12E-3B6C-7BF6-EF39247BD649}"/>
                </a:ext>
              </a:extLst>
            </p:cNvPr>
            <p:cNvSpPr/>
            <p:nvPr/>
          </p:nvSpPr>
          <p:spPr>
            <a:xfrm>
              <a:off x="2017859" y="2197019"/>
              <a:ext cx="336550" cy="336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85" name="Icon3Part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ECF99C78-0734-1CBA-E5FB-CA4BBCF14BEE}"/>
                </a:ext>
              </a:extLst>
            </p:cNvPr>
            <p:cNvSpPr/>
            <p:nvPr/>
          </p:nvSpPr>
          <p:spPr>
            <a:xfrm>
              <a:off x="2186134" y="2357462"/>
              <a:ext cx="336550" cy="336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86" name="Label3AppMenu_">
              <a:hlinkClick r:id="" action="ppaction://macro?name=AppTaskmgr"/>
              <a:extLst>
                <a:ext uri="{FF2B5EF4-FFF2-40B4-BE49-F238E27FC236}">
                  <a16:creationId xmlns:a16="http://schemas.microsoft.com/office/drawing/2014/main" id="{64EA0F48-B764-5165-E239-F323E87FD640}"/>
                </a:ext>
              </a:extLst>
            </p:cNvPr>
            <p:cNvSpPr txBox="1"/>
            <p:nvPr/>
          </p:nvSpPr>
          <p:spPr>
            <a:xfrm>
              <a:off x="18893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Task Manager</a:t>
              </a:r>
              <a:endParaRPr lang="et-EE" sz="830" dirty="0"/>
            </a:p>
          </p:txBody>
        </p:sp>
        <p:sp>
          <p:nvSpPr>
            <p:cNvPr id="118988" name="Icon4Part1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F5D07A6E-9F13-401B-8F98-65E9C0019D52}"/>
                </a:ext>
              </a:extLst>
            </p:cNvPr>
            <p:cNvSpPr/>
            <p:nvPr/>
          </p:nvSpPr>
          <p:spPr>
            <a:xfrm>
              <a:off x="27179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89" name="Icon4Part2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38A67FFB-7E3B-9230-336F-6DDD1A887566}"/>
                </a:ext>
              </a:extLst>
            </p:cNvPr>
            <p:cNvSpPr txBox="1"/>
            <p:nvPr/>
          </p:nvSpPr>
          <p:spPr>
            <a:xfrm>
              <a:off x="2743570" y="2169023"/>
              <a:ext cx="709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accent5">
                      <a:lumMod val="40000"/>
                      <a:lumOff val="60000"/>
                    </a:schemeClr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+mj-lt"/>
                </a:rPr>
                <a:t>50?</a:t>
              </a:r>
            </a:p>
          </p:txBody>
        </p:sp>
        <p:sp>
          <p:nvSpPr>
            <p:cNvPr id="118990" name="Label4AppMenu_">
              <a:hlinkClick r:id="" action="ppaction://macro?name=AppGuess"/>
              <a:extLst>
                <a:ext uri="{FF2B5EF4-FFF2-40B4-BE49-F238E27FC236}">
                  <a16:creationId xmlns:a16="http://schemas.microsoft.com/office/drawing/2014/main" id="{82F7A82F-93ED-1694-D468-D8A0CFE78875}"/>
                </a:ext>
              </a:extLst>
            </p:cNvPr>
            <p:cNvSpPr txBox="1"/>
            <p:nvPr/>
          </p:nvSpPr>
          <p:spPr>
            <a:xfrm>
              <a:off x="2717909" y="2811884"/>
              <a:ext cx="752400" cy="34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Guess the number</a:t>
              </a:r>
              <a:endParaRPr lang="et-EE" sz="830" dirty="0"/>
            </a:p>
          </p:txBody>
        </p:sp>
        <p:sp>
          <p:nvSpPr>
            <p:cNvPr id="118992" name="Icon5Part1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3A9A8CE-1D46-330F-4D74-200C35C4392E}"/>
                </a:ext>
              </a:extLst>
            </p:cNvPr>
            <p:cNvSpPr/>
            <p:nvPr/>
          </p:nvSpPr>
          <p:spPr>
            <a:xfrm>
              <a:off x="35465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3" name="Icon5Part2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D45BF84D-B1BA-61B0-A5A9-0B8C7654567D}"/>
                </a:ext>
              </a:extLst>
            </p:cNvPr>
            <p:cNvSpPr/>
            <p:nvPr/>
          </p:nvSpPr>
          <p:spPr>
            <a:xfrm>
              <a:off x="3624893" y="2129185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4" name="Icon5Part3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4CE935A2-4D65-F9B8-4391-D10E1B014BE3}"/>
                </a:ext>
              </a:extLst>
            </p:cNvPr>
            <p:cNvSpPr/>
            <p:nvPr/>
          </p:nvSpPr>
          <p:spPr>
            <a:xfrm>
              <a:off x="3920328" y="212222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5" name="Icon5Part4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51D2F606-2C33-EF8E-EA0B-1AE817E45120}"/>
                </a:ext>
              </a:extLst>
            </p:cNvPr>
            <p:cNvSpPr/>
            <p:nvPr/>
          </p:nvSpPr>
          <p:spPr>
            <a:xfrm>
              <a:off x="3775470" y="227440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6" name="Icon5Part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7B5D83AD-887C-F642-B412-848111685C69}"/>
                </a:ext>
              </a:extLst>
            </p:cNvPr>
            <p:cNvSpPr/>
            <p:nvPr/>
          </p:nvSpPr>
          <p:spPr>
            <a:xfrm>
              <a:off x="4069494" y="2273978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7" name="Icon5Part6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1A9A9E77-DA1D-A451-3FA6-53123C6D1063}"/>
                </a:ext>
              </a:extLst>
            </p:cNvPr>
            <p:cNvSpPr/>
            <p:nvPr/>
          </p:nvSpPr>
          <p:spPr>
            <a:xfrm>
              <a:off x="3924230" y="2421203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8" name="Icon5Part7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FDCBEA1D-C05F-9EC7-B56D-5416AB70A29F}"/>
                </a:ext>
              </a:extLst>
            </p:cNvPr>
            <p:cNvSpPr/>
            <p:nvPr/>
          </p:nvSpPr>
          <p:spPr>
            <a:xfrm>
              <a:off x="3923384" y="2568491"/>
              <a:ext cx="147225" cy="147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999" name="Label5AppMenu_">
              <a:hlinkClick r:id="" action="ppaction://macro?name=AppPaint"/>
              <a:extLst>
                <a:ext uri="{FF2B5EF4-FFF2-40B4-BE49-F238E27FC236}">
                  <a16:creationId xmlns:a16="http://schemas.microsoft.com/office/drawing/2014/main" id="{C2CE5CDC-F4F3-C3D4-43B8-74537952D109}"/>
                </a:ext>
              </a:extLst>
            </p:cNvPr>
            <p:cNvSpPr txBox="1"/>
            <p:nvPr/>
          </p:nvSpPr>
          <p:spPr>
            <a:xfrm>
              <a:off x="35465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Pixel Paint</a:t>
              </a:r>
              <a:endParaRPr lang="et-EE" sz="830" dirty="0"/>
            </a:p>
          </p:txBody>
        </p:sp>
        <p:sp>
          <p:nvSpPr>
            <p:cNvPr id="119001" name="Icon6Part1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A46137BB-374A-4B9D-A534-3E0EBF793165}"/>
                </a:ext>
              </a:extLst>
            </p:cNvPr>
            <p:cNvSpPr/>
            <p:nvPr/>
          </p:nvSpPr>
          <p:spPr>
            <a:xfrm>
              <a:off x="4375109" y="2058849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9002" name="Icon6Part2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04AEF8BE-3837-CCF7-6A4C-655421219ADC}"/>
                </a:ext>
              </a:extLst>
            </p:cNvPr>
            <p:cNvSpPr txBox="1"/>
            <p:nvPr/>
          </p:nvSpPr>
          <p:spPr>
            <a:xfrm>
              <a:off x="4451271" y="2084382"/>
              <a:ext cx="6381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100" dirty="0"/>
                <a:t>__________________</a:t>
              </a:r>
            </a:p>
          </p:txBody>
        </p:sp>
        <p:sp>
          <p:nvSpPr>
            <p:cNvPr id="119003" name="Label6AppMenu_">
              <a:hlinkClick r:id="" action="ppaction://macro?name=AppNotes"/>
              <a:extLst>
                <a:ext uri="{FF2B5EF4-FFF2-40B4-BE49-F238E27FC236}">
                  <a16:creationId xmlns:a16="http://schemas.microsoft.com/office/drawing/2014/main" id="{CE66AE71-4246-9C87-66EE-7A6947EF4685}"/>
                </a:ext>
              </a:extLst>
            </p:cNvPr>
            <p:cNvSpPr txBox="1"/>
            <p:nvPr/>
          </p:nvSpPr>
          <p:spPr>
            <a:xfrm>
              <a:off x="4375109" y="2811884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Notepad</a:t>
              </a:r>
              <a:endParaRPr lang="et-EE" sz="830" dirty="0"/>
            </a:p>
          </p:txBody>
        </p:sp>
        <p:sp>
          <p:nvSpPr>
            <p:cNvPr id="119005" name="Icon7Part1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D92D48DC-B39D-8622-85F6-05A38A7616FD}"/>
                </a:ext>
              </a:extLst>
            </p:cNvPr>
            <p:cNvSpPr/>
            <p:nvPr/>
          </p:nvSpPr>
          <p:spPr>
            <a:xfrm>
              <a:off x="2321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sz="1100" dirty="0"/>
            </a:p>
          </p:txBody>
        </p:sp>
        <p:sp>
          <p:nvSpPr>
            <p:cNvPr id="119006" name="Icon7Part2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4F42CF3F-B9A0-3FC7-E2C6-BFBF4ED9BD2A}"/>
                </a:ext>
              </a:extLst>
            </p:cNvPr>
            <p:cNvSpPr/>
            <p:nvPr/>
          </p:nvSpPr>
          <p:spPr>
            <a:xfrm>
              <a:off x="333718" y="3432239"/>
              <a:ext cx="313472" cy="313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r>
                <a:rPr lang="et-EE" sz="500" dirty="0">
                  <a:solidFill>
                    <a:schemeClr val="tx1"/>
                  </a:solidFill>
                </a:rPr>
                <a:t>____________</a:t>
              </a:r>
              <a:endParaRPr lang="et-EE" sz="600" dirty="0">
                <a:solidFill>
                  <a:schemeClr val="tx1"/>
                </a:solidFill>
              </a:endParaRPr>
            </a:p>
            <a:p>
              <a:pPr algn="ctr"/>
              <a:endParaRPr lang="et-EE" sz="600" dirty="0">
                <a:solidFill>
                  <a:schemeClr val="tx1"/>
                </a:solidFill>
              </a:endParaRPr>
            </a:p>
          </p:txBody>
        </p:sp>
        <p:sp>
          <p:nvSpPr>
            <p:cNvPr id="119007" name="Icon7Part3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59B0F7E1-F76A-F40D-6F23-9E46070F5FC0}"/>
                </a:ext>
              </a:extLst>
            </p:cNvPr>
            <p:cNvSpPr/>
            <p:nvPr/>
          </p:nvSpPr>
          <p:spPr>
            <a:xfrm rot="16200000">
              <a:off x="603226" y="3680857"/>
              <a:ext cx="313768" cy="313770"/>
            </a:xfrm>
            <a:prstGeom prst="pie">
              <a:avLst>
                <a:gd name="adj1" fmla="val 21553125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chemeClr val="tx1"/>
                </a:solidFill>
              </a:endParaRPr>
            </a:p>
          </p:txBody>
        </p:sp>
        <p:sp>
          <p:nvSpPr>
            <p:cNvPr id="119008" name="Label7AppMenu_">
              <a:hlinkClick r:id="" action="ppaction://macro?name=AppPresentator"/>
              <a:extLst>
                <a:ext uri="{FF2B5EF4-FFF2-40B4-BE49-F238E27FC236}">
                  <a16:creationId xmlns:a16="http://schemas.microsoft.com/office/drawing/2014/main" id="{34D95709-6992-D057-D48C-0CA515691540}"/>
                </a:ext>
              </a:extLst>
            </p:cNvPr>
            <p:cNvSpPr txBox="1"/>
            <p:nvPr/>
          </p:nvSpPr>
          <p:spPr>
            <a:xfrm>
              <a:off x="2321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Presentator</a:t>
              </a:r>
              <a:endParaRPr lang="et-EE" sz="830" dirty="0"/>
            </a:p>
          </p:txBody>
        </p:sp>
        <p:sp>
          <p:nvSpPr>
            <p:cNvPr id="119010" name="Icon8Part1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9E79C97A-F036-D480-CD0A-54AB10D5B44A}"/>
                </a:ext>
              </a:extLst>
            </p:cNvPr>
            <p:cNvSpPr/>
            <p:nvPr/>
          </p:nvSpPr>
          <p:spPr>
            <a:xfrm>
              <a:off x="10607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011" name="Icon8Part2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113D5FE8-D114-C0B5-0ADA-C4C7FB2700C7}"/>
                </a:ext>
              </a:extLst>
            </p:cNvPr>
            <p:cNvSpPr txBox="1"/>
            <p:nvPr/>
          </p:nvSpPr>
          <p:spPr>
            <a:xfrm>
              <a:off x="1092085" y="3373254"/>
              <a:ext cx="689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2800" dirty="0">
                  <a:solidFill>
                    <a:schemeClr val="bg1"/>
                  </a:solidFill>
                  <a:latin typeface="Candara" panose="020E0502030303020204" pitchFamily="34" charset="0"/>
                </a:rPr>
                <a:t>&gt;_</a:t>
              </a:r>
            </a:p>
          </p:txBody>
        </p:sp>
        <p:sp>
          <p:nvSpPr>
            <p:cNvPr id="119012" name="Label8AppMenu_">
              <a:hlinkClick r:id="" action="ppaction://macro?name=AppShell"/>
              <a:extLst>
                <a:ext uri="{FF2B5EF4-FFF2-40B4-BE49-F238E27FC236}">
                  <a16:creationId xmlns:a16="http://schemas.microsoft.com/office/drawing/2014/main" id="{F225BA92-6863-0218-DFA6-115FE206F9F8}"/>
                </a:ext>
              </a:extLst>
            </p:cNvPr>
            <p:cNvSpPr txBox="1"/>
            <p:nvPr/>
          </p:nvSpPr>
          <p:spPr>
            <a:xfrm>
              <a:off x="10607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Shell</a:t>
              </a:r>
              <a:endParaRPr lang="et-EE" sz="830" dirty="0"/>
            </a:p>
          </p:txBody>
        </p:sp>
        <p:sp>
          <p:nvSpPr>
            <p:cNvPr id="119014" name="Icon9Part1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FC4C24CB-3518-55C8-2A1F-347F3BA6FFD6}"/>
                </a:ext>
              </a:extLst>
            </p:cNvPr>
            <p:cNvSpPr/>
            <p:nvPr/>
          </p:nvSpPr>
          <p:spPr>
            <a:xfrm>
              <a:off x="18893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015" name="Icon9Part2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0DC0383-2D98-ED59-C7F4-8735B157E1A0}"/>
                </a:ext>
              </a:extLst>
            </p:cNvPr>
            <p:cNvSpPr/>
            <p:nvPr/>
          </p:nvSpPr>
          <p:spPr>
            <a:xfrm>
              <a:off x="2016725" y="3574531"/>
              <a:ext cx="563301" cy="358588"/>
            </a:xfrm>
            <a:prstGeom prst="parallelogram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016" name="Icon9Part3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9E10B5DB-AFB9-3EA3-B877-559CCF1A2F5C}"/>
                </a:ext>
              </a:extLst>
            </p:cNvPr>
            <p:cNvSpPr/>
            <p:nvPr/>
          </p:nvSpPr>
          <p:spPr>
            <a:xfrm>
              <a:off x="2106513" y="3451827"/>
              <a:ext cx="309475" cy="3238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36000" rtlCol="0" anchor="ctr"/>
            <a:lstStyle/>
            <a:p>
              <a:r>
                <a:rPr lang="et-EE" sz="500" dirty="0">
                  <a:solidFill>
                    <a:schemeClr val="accent6"/>
                  </a:solidFill>
                </a:rPr>
                <a:t>____________  ___</a:t>
              </a:r>
            </a:p>
          </p:txBody>
        </p:sp>
        <p:sp>
          <p:nvSpPr>
            <p:cNvPr id="119017" name="Icon9Part4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CCE92198-ACA0-4E76-2BAE-BAB10B8F6DEE}"/>
                </a:ext>
              </a:extLst>
            </p:cNvPr>
            <p:cNvSpPr/>
            <p:nvPr/>
          </p:nvSpPr>
          <p:spPr>
            <a:xfrm flipH="1">
              <a:off x="1941727" y="3648771"/>
              <a:ext cx="546486" cy="284348"/>
            </a:xfrm>
            <a:prstGeom prst="parallelogram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018" name="Label9AppMenu_">
              <a:hlinkClick r:id="" action="ppaction://macro?name=AppFiles"/>
              <a:extLst>
                <a:ext uri="{FF2B5EF4-FFF2-40B4-BE49-F238E27FC236}">
                  <a16:creationId xmlns:a16="http://schemas.microsoft.com/office/drawing/2014/main" id="{808C4D70-177E-7537-8216-C78999F8C42C}"/>
                </a:ext>
              </a:extLst>
            </p:cNvPr>
            <p:cNvSpPr txBox="1"/>
            <p:nvPr/>
          </p:nvSpPr>
          <p:spPr>
            <a:xfrm>
              <a:off x="18893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Files</a:t>
              </a:r>
              <a:endParaRPr lang="et-EE" sz="830" dirty="0"/>
            </a:p>
          </p:txBody>
        </p:sp>
        <p:sp>
          <p:nvSpPr>
            <p:cNvPr id="119020" name="Icon10Part1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CFD8E2D4-720A-0C79-038D-CF94A7583594}"/>
                </a:ext>
              </a:extLst>
            </p:cNvPr>
            <p:cNvSpPr/>
            <p:nvPr/>
          </p:nvSpPr>
          <p:spPr>
            <a:xfrm>
              <a:off x="2717909" y="3319884"/>
              <a:ext cx="752400" cy="753035"/>
            </a:xfrm>
            <a:prstGeom prst="roundRect">
              <a:avLst>
                <a:gd name="adj" fmla="val 713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9021" name="Icon10Part2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F9C6A09A-D167-39E2-377B-A47AF6121A0F}"/>
                </a:ext>
              </a:extLst>
            </p:cNvPr>
            <p:cNvSpPr txBox="1"/>
            <p:nvPr/>
          </p:nvSpPr>
          <p:spPr>
            <a:xfrm>
              <a:off x="3101310" y="3487421"/>
              <a:ext cx="3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dirty="0">
                  <a:solidFill>
                    <a:schemeClr val="accent4"/>
                  </a:solidFill>
                  <a:effectLst/>
                  <a:latin typeface="Wingdings" panose="05000000000000000000" pitchFamily="2" charset="2"/>
                </a:rPr>
                <a:t>!</a:t>
              </a:r>
            </a:p>
          </p:txBody>
        </p:sp>
        <p:sp>
          <p:nvSpPr>
            <p:cNvPr id="119022" name="Icon10Part3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04946FFE-E3D6-53B0-5724-AAED9853AEC2}"/>
                </a:ext>
              </a:extLst>
            </p:cNvPr>
            <p:cNvSpPr txBox="1"/>
            <p:nvPr/>
          </p:nvSpPr>
          <p:spPr>
            <a:xfrm>
              <a:off x="2757377" y="3574623"/>
              <a:ext cx="513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400" i="1" dirty="0">
                  <a:latin typeface="Lucida Calligraphy" panose="03010101010101010101" pitchFamily="66" charset="0"/>
                </a:rPr>
                <a:t>Aa</a:t>
              </a:r>
            </a:p>
          </p:txBody>
        </p:sp>
        <p:sp>
          <p:nvSpPr>
            <p:cNvPr id="119023" name="Label10AppMenu_">
              <a:hlinkClick r:id="" action="ppaction://macro?name=AppWords"/>
              <a:extLst>
                <a:ext uri="{FF2B5EF4-FFF2-40B4-BE49-F238E27FC236}">
                  <a16:creationId xmlns:a16="http://schemas.microsoft.com/office/drawing/2014/main" id="{867AFCFF-996D-D22B-A0DC-6FFBB026C41C}"/>
                </a:ext>
              </a:extLst>
            </p:cNvPr>
            <p:cNvSpPr txBox="1"/>
            <p:nvPr/>
          </p:nvSpPr>
          <p:spPr>
            <a:xfrm>
              <a:off x="2717909" y="4072919"/>
              <a:ext cx="752400" cy="22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830"/>
                <a:t>Words</a:t>
              </a:r>
              <a:endParaRPr lang="et-EE" sz="83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44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100000">
              <a:srgbClr val="003192"/>
            </a:gs>
            <a:gs pos="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Vabakuju kujund 29">
            <a:extLst>
              <a:ext uri="{FF2B5EF4-FFF2-40B4-BE49-F238E27FC236}">
                <a16:creationId xmlns:a16="http://schemas.microsoft.com/office/drawing/2014/main" id="{2F98F730-CCC4-8BC8-2CE0-3457FE2B7962}"/>
              </a:ext>
            </a:extLst>
          </p:cNvPr>
          <p:cNvSpPr/>
          <p:nvPr/>
        </p:nvSpPr>
        <p:spPr>
          <a:xfrm>
            <a:off x="-2048670" y="54929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6" name="Vabakuju kujund 30">
            <a:extLst>
              <a:ext uri="{FF2B5EF4-FFF2-40B4-BE49-F238E27FC236}">
                <a16:creationId xmlns:a16="http://schemas.microsoft.com/office/drawing/2014/main" id="{D3EC377D-E992-7778-AE6D-71186D6BC52E}"/>
              </a:ext>
            </a:extLst>
          </p:cNvPr>
          <p:cNvSpPr/>
          <p:nvPr/>
        </p:nvSpPr>
        <p:spPr>
          <a:xfrm>
            <a:off x="991136" y="1749389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7" name="Vabakuju kujund 31">
            <a:extLst>
              <a:ext uri="{FF2B5EF4-FFF2-40B4-BE49-F238E27FC236}">
                <a16:creationId xmlns:a16="http://schemas.microsoft.com/office/drawing/2014/main" id="{667E611A-2C83-909F-36D0-CB3F5F8A5CB2}"/>
              </a:ext>
            </a:extLst>
          </p:cNvPr>
          <p:cNvSpPr/>
          <p:nvPr/>
        </p:nvSpPr>
        <p:spPr>
          <a:xfrm>
            <a:off x="5963131" y="6350163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8" name="Vabakuju kujund 32">
            <a:extLst>
              <a:ext uri="{FF2B5EF4-FFF2-40B4-BE49-F238E27FC236}">
                <a16:creationId xmlns:a16="http://schemas.microsoft.com/office/drawing/2014/main" id="{C2FB4F9D-6D7D-B1FC-D9D2-E19D9B1C49B9}"/>
              </a:ext>
            </a:extLst>
          </p:cNvPr>
          <p:cNvSpPr/>
          <p:nvPr/>
        </p:nvSpPr>
        <p:spPr>
          <a:xfrm>
            <a:off x="8317057" y="2876752"/>
            <a:ext cx="3670300" cy="2616200"/>
          </a:xfrm>
          <a:custGeom>
            <a:avLst/>
            <a:gdLst>
              <a:gd name="connsiteX0" fmla="*/ 1835150 w 3670300"/>
              <a:gd name="connsiteY0" fmla="*/ 0 h 2616200"/>
              <a:gd name="connsiteX1" fmla="*/ 2725023 w 3670300"/>
              <a:gd name="connsiteY1" fmla="*/ 473142 h 2616200"/>
              <a:gd name="connsiteX2" fmla="*/ 2728417 w 3670300"/>
              <a:gd name="connsiteY2" fmla="*/ 478729 h 2616200"/>
              <a:gd name="connsiteX3" fmla="*/ 2813427 w 3670300"/>
              <a:gd name="connsiteY3" fmla="*/ 491703 h 2616200"/>
              <a:gd name="connsiteX4" fmla="*/ 3670300 w 3670300"/>
              <a:gd name="connsiteY4" fmla="*/ 1543050 h 2616200"/>
              <a:gd name="connsiteX5" fmla="*/ 2597150 w 3670300"/>
              <a:gd name="connsiteY5" fmla="*/ 2616200 h 2616200"/>
              <a:gd name="connsiteX6" fmla="*/ 1875589 w 3670300"/>
              <a:gd name="connsiteY6" fmla="*/ 2337415 h 2616200"/>
              <a:gd name="connsiteX7" fmla="*/ 1836063 w 3670300"/>
              <a:gd name="connsiteY7" fmla="*/ 2296935 h 2616200"/>
              <a:gd name="connsiteX8" fmla="*/ 1831982 w 3670300"/>
              <a:gd name="connsiteY8" fmla="*/ 2301882 h 2616200"/>
              <a:gd name="connsiteX9" fmla="*/ 1073150 w 3670300"/>
              <a:gd name="connsiteY9" fmla="*/ 2616200 h 2616200"/>
              <a:gd name="connsiteX10" fmla="*/ 0 w 3670300"/>
              <a:gd name="connsiteY10" fmla="*/ 1543050 h 2616200"/>
              <a:gd name="connsiteX11" fmla="*/ 856873 w 3670300"/>
              <a:gd name="connsiteY11" fmla="*/ 491703 h 2616200"/>
              <a:gd name="connsiteX12" fmla="*/ 942278 w 3670300"/>
              <a:gd name="connsiteY12" fmla="*/ 478669 h 2616200"/>
              <a:gd name="connsiteX13" fmla="*/ 945277 w 3670300"/>
              <a:gd name="connsiteY13" fmla="*/ 473142 h 2616200"/>
              <a:gd name="connsiteX14" fmla="*/ 1835150 w 3670300"/>
              <a:gd name="connsiteY14" fmla="*/ 0 h 261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70300" h="2616200">
                <a:moveTo>
                  <a:pt x="1835150" y="0"/>
                </a:moveTo>
                <a:cubicBezTo>
                  <a:pt x="2205578" y="0"/>
                  <a:pt x="2532170" y="187682"/>
                  <a:pt x="2725023" y="473142"/>
                </a:cubicBezTo>
                <a:lnTo>
                  <a:pt x="2728417" y="478729"/>
                </a:lnTo>
                <a:lnTo>
                  <a:pt x="2813427" y="491703"/>
                </a:lnTo>
                <a:cubicBezTo>
                  <a:pt x="3302443" y="591770"/>
                  <a:pt x="3670300" y="1024452"/>
                  <a:pt x="3670300" y="1543050"/>
                </a:cubicBezTo>
                <a:cubicBezTo>
                  <a:pt x="3670300" y="2135734"/>
                  <a:pt x="3189834" y="2616200"/>
                  <a:pt x="2597150" y="2616200"/>
                </a:cubicBezTo>
                <a:cubicBezTo>
                  <a:pt x="2319329" y="2616200"/>
                  <a:pt x="2066166" y="2510629"/>
                  <a:pt x="1875589" y="2337415"/>
                </a:cubicBezTo>
                <a:lnTo>
                  <a:pt x="1836063" y="2296935"/>
                </a:lnTo>
                <a:lnTo>
                  <a:pt x="1831982" y="2301882"/>
                </a:lnTo>
                <a:cubicBezTo>
                  <a:pt x="1637780" y="2496084"/>
                  <a:pt x="1369492" y="2616200"/>
                  <a:pt x="1073150" y="2616200"/>
                </a:cubicBezTo>
                <a:cubicBezTo>
                  <a:pt x="480466" y="2616200"/>
                  <a:pt x="0" y="2135734"/>
                  <a:pt x="0" y="1543050"/>
                </a:cubicBezTo>
                <a:cubicBezTo>
                  <a:pt x="0" y="1024452"/>
                  <a:pt x="367857" y="591770"/>
                  <a:pt x="856873" y="491703"/>
                </a:cubicBezTo>
                <a:lnTo>
                  <a:pt x="942278" y="478669"/>
                </a:lnTo>
                <a:lnTo>
                  <a:pt x="945277" y="473142"/>
                </a:lnTo>
                <a:cubicBezTo>
                  <a:pt x="1138130" y="187682"/>
                  <a:pt x="1464723" y="0"/>
                  <a:pt x="1835150" y="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/>
          </a:p>
        </p:txBody>
      </p:sp>
      <p:sp>
        <p:nvSpPr>
          <p:cNvPr id="39" name="Täht 5-tipuline 2">
            <a:extLst>
              <a:ext uri="{FF2B5EF4-FFF2-40B4-BE49-F238E27FC236}">
                <a16:creationId xmlns:a16="http://schemas.microsoft.com/office/drawing/2014/main" id="{0FF1BE97-9730-B185-CA28-C9748CB77E4B}"/>
              </a:ext>
            </a:extLst>
          </p:cNvPr>
          <p:cNvSpPr/>
          <p:nvPr/>
        </p:nvSpPr>
        <p:spPr>
          <a:xfrm rot="1066431">
            <a:off x="793749" y="-4923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0" name="Täht 5-tipuline 9">
            <a:extLst>
              <a:ext uri="{FF2B5EF4-FFF2-40B4-BE49-F238E27FC236}">
                <a16:creationId xmlns:a16="http://schemas.microsoft.com/office/drawing/2014/main" id="{580FE5F1-602A-7A12-70ED-AD00E4270B30}"/>
              </a:ext>
            </a:extLst>
          </p:cNvPr>
          <p:cNvSpPr/>
          <p:nvPr/>
        </p:nvSpPr>
        <p:spPr>
          <a:xfrm rot="20792400">
            <a:off x="1466849" y="-102576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1" name="Täht 5-tipuline 10">
            <a:extLst>
              <a:ext uri="{FF2B5EF4-FFF2-40B4-BE49-F238E27FC236}">
                <a16:creationId xmlns:a16="http://schemas.microsoft.com/office/drawing/2014/main" id="{DE8F9DC1-A262-493C-14A7-978838A4FE01}"/>
              </a:ext>
            </a:extLst>
          </p:cNvPr>
          <p:cNvSpPr/>
          <p:nvPr/>
        </p:nvSpPr>
        <p:spPr>
          <a:xfrm rot="19072369">
            <a:off x="1866899" y="-45743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2" name="Täht 5-tipuline 11">
            <a:extLst>
              <a:ext uri="{FF2B5EF4-FFF2-40B4-BE49-F238E27FC236}">
                <a16:creationId xmlns:a16="http://schemas.microsoft.com/office/drawing/2014/main" id="{2D92083D-5B71-216D-8861-2C0B0445E4F7}"/>
              </a:ext>
            </a:extLst>
          </p:cNvPr>
          <p:cNvSpPr/>
          <p:nvPr/>
        </p:nvSpPr>
        <p:spPr>
          <a:xfrm>
            <a:off x="253999" y="-107655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3" name="Täht 5-tipuline 12">
            <a:extLst>
              <a:ext uri="{FF2B5EF4-FFF2-40B4-BE49-F238E27FC236}">
                <a16:creationId xmlns:a16="http://schemas.microsoft.com/office/drawing/2014/main" id="{17C651DA-867F-2038-AF58-5A52F3D15AAF}"/>
              </a:ext>
            </a:extLst>
          </p:cNvPr>
          <p:cNvSpPr/>
          <p:nvPr/>
        </p:nvSpPr>
        <p:spPr>
          <a:xfrm rot="620454">
            <a:off x="1054099" y="-168952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4" name="Täht 5-tipuline 13">
            <a:extLst>
              <a:ext uri="{FF2B5EF4-FFF2-40B4-BE49-F238E27FC236}">
                <a16:creationId xmlns:a16="http://schemas.microsoft.com/office/drawing/2014/main" id="{CAF97330-CCB4-AE50-B307-EF3737CA7180}"/>
              </a:ext>
            </a:extLst>
          </p:cNvPr>
          <p:cNvSpPr/>
          <p:nvPr/>
        </p:nvSpPr>
        <p:spPr>
          <a:xfrm rot="18275499">
            <a:off x="1914524" y="-156887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5" name="Täht 5-tipuline 14">
            <a:extLst>
              <a:ext uri="{FF2B5EF4-FFF2-40B4-BE49-F238E27FC236}">
                <a16:creationId xmlns:a16="http://schemas.microsoft.com/office/drawing/2014/main" id="{A3BD13D7-2E6C-B57C-1894-7D437023CADB}"/>
              </a:ext>
            </a:extLst>
          </p:cNvPr>
          <p:cNvSpPr/>
          <p:nvPr/>
        </p:nvSpPr>
        <p:spPr>
          <a:xfrm rot="17771047">
            <a:off x="2613024" y="-106068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6" name="Täht 5-tipuline 15">
            <a:extLst>
              <a:ext uri="{FF2B5EF4-FFF2-40B4-BE49-F238E27FC236}">
                <a16:creationId xmlns:a16="http://schemas.microsoft.com/office/drawing/2014/main" id="{DE40CF97-454A-2349-C596-F4E5DD2A9541}"/>
              </a:ext>
            </a:extLst>
          </p:cNvPr>
          <p:cNvSpPr/>
          <p:nvPr/>
        </p:nvSpPr>
        <p:spPr>
          <a:xfrm rot="17050996">
            <a:off x="3893720" y="-141506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7" name="Täht 5-tipuline 16">
            <a:extLst>
              <a:ext uri="{FF2B5EF4-FFF2-40B4-BE49-F238E27FC236}">
                <a16:creationId xmlns:a16="http://schemas.microsoft.com/office/drawing/2014/main" id="{71E4BC7F-6B63-1E46-1436-A12C7E446EA4}"/>
              </a:ext>
            </a:extLst>
          </p:cNvPr>
          <p:cNvSpPr/>
          <p:nvPr/>
        </p:nvSpPr>
        <p:spPr>
          <a:xfrm rot="18116485">
            <a:off x="3017420" y="-422512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8" name="Täht 5-tipuline 17">
            <a:extLst>
              <a:ext uri="{FF2B5EF4-FFF2-40B4-BE49-F238E27FC236}">
                <a16:creationId xmlns:a16="http://schemas.microsoft.com/office/drawing/2014/main" id="{3DB48855-F425-91AD-445F-97553A384F8F}"/>
              </a:ext>
            </a:extLst>
          </p:cNvPr>
          <p:cNvSpPr/>
          <p:nvPr/>
        </p:nvSpPr>
        <p:spPr>
          <a:xfrm rot="17969344">
            <a:off x="4281070" y="-70252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49" name="Täht 5-tipuline 18">
            <a:extLst>
              <a:ext uri="{FF2B5EF4-FFF2-40B4-BE49-F238E27FC236}">
                <a16:creationId xmlns:a16="http://schemas.microsoft.com/office/drawing/2014/main" id="{CB493271-F2CA-AD35-51BC-1E8803F771B1}"/>
              </a:ext>
            </a:extLst>
          </p:cNvPr>
          <p:cNvSpPr/>
          <p:nvPr/>
        </p:nvSpPr>
        <p:spPr>
          <a:xfrm rot="18850530">
            <a:off x="6005417" y="-7679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0" name="Täht 5-tipuline 19">
            <a:extLst>
              <a:ext uri="{FF2B5EF4-FFF2-40B4-BE49-F238E27FC236}">
                <a16:creationId xmlns:a16="http://schemas.microsoft.com/office/drawing/2014/main" id="{30224A5C-45ED-A075-BF84-FE1548DCF6C0}"/>
              </a:ext>
            </a:extLst>
          </p:cNvPr>
          <p:cNvSpPr/>
          <p:nvPr/>
        </p:nvSpPr>
        <p:spPr>
          <a:xfrm rot="15096320">
            <a:off x="6710267" y="-131871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1" name="Täht 5-tipuline 20">
            <a:extLst>
              <a:ext uri="{FF2B5EF4-FFF2-40B4-BE49-F238E27FC236}">
                <a16:creationId xmlns:a16="http://schemas.microsoft.com/office/drawing/2014/main" id="{421E0C84-F4A3-7782-0C03-76926B98B0D8}"/>
              </a:ext>
            </a:extLst>
          </p:cNvPr>
          <p:cNvSpPr/>
          <p:nvPr/>
        </p:nvSpPr>
        <p:spPr>
          <a:xfrm rot="21101928">
            <a:off x="7337425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2" name="Täht 5-tipuline 21">
            <a:extLst>
              <a:ext uri="{FF2B5EF4-FFF2-40B4-BE49-F238E27FC236}">
                <a16:creationId xmlns:a16="http://schemas.microsoft.com/office/drawing/2014/main" id="{4709E611-66A7-DAED-9CB0-7B939DF289E4}"/>
              </a:ext>
            </a:extLst>
          </p:cNvPr>
          <p:cNvSpPr/>
          <p:nvPr/>
        </p:nvSpPr>
        <p:spPr>
          <a:xfrm rot="595714">
            <a:off x="6675342" y="-5816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3" name="Täht 5-tipuline 22">
            <a:extLst>
              <a:ext uri="{FF2B5EF4-FFF2-40B4-BE49-F238E27FC236}">
                <a16:creationId xmlns:a16="http://schemas.microsoft.com/office/drawing/2014/main" id="{557A8441-1A5B-2A47-D45F-ECCF88C190BC}"/>
              </a:ext>
            </a:extLst>
          </p:cNvPr>
          <p:cNvSpPr/>
          <p:nvPr/>
        </p:nvSpPr>
        <p:spPr>
          <a:xfrm rot="16200000">
            <a:off x="5691092" y="-1279535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4" name="Täht 5-tipuline 23">
            <a:extLst>
              <a:ext uri="{FF2B5EF4-FFF2-40B4-BE49-F238E27FC236}">
                <a16:creationId xmlns:a16="http://schemas.microsoft.com/office/drawing/2014/main" id="{E04C26A3-C65C-D254-7E89-F702F6A0DD55}"/>
              </a:ext>
            </a:extLst>
          </p:cNvPr>
          <p:cNvSpPr/>
          <p:nvPr/>
        </p:nvSpPr>
        <p:spPr>
          <a:xfrm rot="18662637">
            <a:off x="8789892" y="-938353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5" name="Täht 5-tipuline 24">
            <a:extLst>
              <a:ext uri="{FF2B5EF4-FFF2-40B4-BE49-F238E27FC236}">
                <a16:creationId xmlns:a16="http://schemas.microsoft.com/office/drawing/2014/main" id="{D03D87B8-FF82-AD76-F954-76BCA792CFAF}"/>
              </a:ext>
            </a:extLst>
          </p:cNvPr>
          <p:cNvSpPr/>
          <p:nvPr/>
        </p:nvSpPr>
        <p:spPr>
          <a:xfrm rot="17642500">
            <a:off x="9539192" y="-288451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6" name="Täht 5-tipuline 25">
            <a:extLst>
              <a:ext uri="{FF2B5EF4-FFF2-40B4-BE49-F238E27FC236}">
                <a16:creationId xmlns:a16="http://schemas.microsoft.com/office/drawing/2014/main" id="{66A8B2E9-C576-343C-BDDD-91F38FA7D5D7}"/>
              </a:ext>
            </a:extLst>
          </p:cNvPr>
          <p:cNvSpPr/>
          <p:nvPr/>
        </p:nvSpPr>
        <p:spPr>
          <a:xfrm rot="16445928">
            <a:off x="8538473" y="-350297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7" name="Täht 5-tipuline 26">
            <a:extLst>
              <a:ext uri="{FF2B5EF4-FFF2-40B4-BE49-F238E27FC236}">
                <a16:creationId xmlns:a16="http://schemas.microsoft.com/office/drawing/2014/main" id="{49C812E8-36E7-C528-F035-8A8F471049E0}"/>
              </a:ext>
            </a:extLst>
          </p:cNvPr>
          <p:cNvSpPr/>
          <p:nvPr/>
        </p:nvSpPr>
        <p:spPr>
          <a:xfrm rot="17221125">
            <a:off x="9979923" y="-804986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8" name="Täht 5-tipuline 27">
            <a:extLst>
              <a:ext uri="{FF2B5EF4-FFF2-40B4-BE49-F238E27FC236}">
                <a16:creationId xmlns:a16="http://schemas.microsoft.com/office/drawing/2014/main" id="{A2FF82E8-FE44-879A-A2A7-3693EE616C6F}"/>
              </a:ext>
            </a:extLst>
          </p:cNvPr>
          <p:cNvSpPr/>
          <p:nvPr/>
        </p:nvSpPr>
        <p:spPr>
          <a:xfrm rot="16370263">
            <a:off x="8989323" y="-1533950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59" name="Täht 5-tipuline 28">
            <a:extLst>
              <a:ext uri="{FF2B5EF4-FFF2-40B4-BE49-F238E27FC236}">
                <a16:creationId xmlns:a16="http://schemas.microsoft.com/office/drawing/2014/main" id="{30B7E705-B3A0-6B6A-CF8D-8382A2BFBB8A}"/>
              </a:ext>
            </a:extLst>
          </p:cNvPr>
          <p:cNvSpPr/>
          <p:nvPr/>
        </p:nvSpPr>
        <p:spPr>
          <a:xfrm rot="16356821">
            <a:off x="11478523" y="-760309"/>
            <a:ext cx="69850" cy="69850"/>
          </a:xfrm>
          <a:prstGeom prst="star5">
            <a:avLst>
              <a:gd name="adj" fmla="val 31432"/>
              <a:gd name="hf" fmla="val 105146"/>
              <a:gd name="vf" fmla="val 110557"/>
            </a:avLst>
          </a:prstGeom>
          <a:solidFill>
            <a:schemeClr val="tx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  <p:sp>
        <p:nvSpPr>
          <p:cNvPr id="9" name="BootText">
            <a:extLst>
              <a:ext uri="{FF2B5EF4-FFF2-40B4-BE49-F238E27FC236}">
                <a16:creationId xmlns:a16="http://schemas.microsoft.com/office/drawing/2014/main" id="{96D21F55-B16B-7D98-1815-C388767B9356}"/>
              </a:ext>
            </a:extLst>
          </p:cNvPr>
          <p:cNvSpPr txBox="1"/>
          <p:nvPr/>
        </p:nvSpPr>
        <p:spPr>
          <a:xfrm>
            <a:off x="0" y="4581713"/>
            <a:ext cx="12192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andara Light" panose="020E0502030303020204" pitchFamily="34" charset="0"/>
              </a:rPr>
              <a:t>It's now safe to close the presentation</a:t>
            </a:r>
            <a:endParaRPr lang="en-US" sz="2030" dirty="0">
              <a:latin typeface="Candara Light" panose="020E0502030303020204" pitchFamily="34" charset="0"/>
            </a:endParaRPr>
          </a:p>
        </p:txBody>
      </p:sp>
      <p:sp>
        <p:nvSpPr>
          <p:cNvPr id="4" name="Bootlogo">
            <a:extLst>
              <a:ext uri="{FF2B5EF4-FFF2-40B4-BE49-F238E27FC236}">
                <a16:creationId xmlns:a16="http://schemas.microsoft.com/office/drawing/2014/main" id="{59999C2F-F3A6-BC4E-F915-CF7704699D88}"/>
              </a:ext>
            </a:extLst>
          </p:cNvPr>
          <p:cNvSpPr/>
          <p:nvPr/>
        </p:nvSpPr>
        <p:spPr>
          <a:xfrm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pic>
        <p:nvPicPr>
          <p:cNvPr id="6" name="Windows Flora Shutdown (build 632-893)">
            <a:hlinkClick r:id="" action="ppaction://media"/>
            <a:extLst>
              <a:ext uri="{FF2B5EF4-FFF2-40B4-BE49-F238E27FC236}">
                <a16:creationId xmlns:a16="http://schemas.microsoft.com/office/drawing/2014/main" id="{32201F89-23C9-830B-DEEA-559F254D3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/>
        </p:blipFill>
        <p:spPr>
          <a:xfrm flipH="1" flipV="1">
            <a:off x="5600452" y="6857997"/>
            <a:ext cx="45719" cy="45719"/>
          </a:xfrm>
          <a:prstGeom prst="rect">
            <a:avLst/>
          </a:prstGeom>
        </p:spPr>
      </p:pic>
      <p:sp>
        <p:nvSpPr>
          <p:cNvPr id="2" name="Restart" hidden="1">
            <a:extLst>
              <a:ext uri="{FF2B5EF4-FFF2-40B4-BE49-F238E27FC236}">
                <a16:creationId xmlns:a16="http://schemas.microsoft.com/office/drawing/2014/main" id="{2444E0C2-7C17-52D0-CC2F-5E44B40ADDA6}"/>
              </a:ext>
            </a:extLst>
          </p:cNvPr>
          <p:cNvSpPr txBox="1"/>
          <p:nvPr/>
        </p:nvSpPr>
        <p:spPr>
          <a:xfrm>
            <a:off x="0" y="685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/>
              <a:t>False</a:t>
            </a:r>
            <a:endParaRPr lang="et-EE" dirty="0"/>
          </a:p>
        </p:txBody>
      </p:sp>
      <p:sp>
        <p:nvSpPr>
          <p:cNvPr id="7" name="EndShowClickarea" hidden="1">
            <a:hlinkClick r:id="" action="ppaction://hlinkshowjump?jump=endshow"/>
            <a:hlinkHover r:id="" action="ppaction://hlinkshowjump?jump=endshow"/>
            <a:extLst>
              <a:ext uri="{FF2B5EF4-FFF2-40B4-BE49-F238E27FC236}">
                <a16:creationId xmlns:a16="http://schemas.microsoft.com/office/drawing/2014/main" id="{97AF2866-DDAF-E609-42C7-877C0D5F33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dirty="0"/>
          </a:p>
        </p:txBody>
      </p:sp>
      <p:sp>
        <p:nvSpPr>
          <p:cNvPr id="5" name="BuildInfo" hidden="1">
            <a:extLst>
              <a:ext uri="{FF2B5EF4-FFF2-40B4-BE49-F238E27FC236}">
                <a16:creationId xmlns:a16="http://schemas.microsoft.com/office/drawing/2014/main" id="{2BBA6ED9-3902-01A6-09E8-D10BA4D4B6E6}"/>
              </a:ext>
            </a:extLst>
          </p:cNvPr>
          <p:cNvSpPr txBox="1"/>
          <p:nvPr/>
        </p:nvSpPr>
        <p:spPr>
          <a:xfrm>
            <a:off x="8538474" y="6350166"/>
            <a:ext cx="36535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Candara" panose="020E0502030303020204" pitchFamily="34" charset="0"/>
              </a:rPr>
              <a:t>Codename OrangePath OS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Build 989</a:t>
            </a:r>
          </a:p>
          <a:p>
            <a:pPr algn="r"/>
            <a:r>
              <a:rPr lang="en-US" sz="900">
                <a:latin typeface="Candara" panose="020E0502030303020204" pitchFamily="34" charset="0"/>
              </a:rPr>
              <a:t>For evaluation purposes only</a:t>
            </a:r>
            <a:endParaRPr lang="en-US" sz="900" dirty="0">
              <a:latin typeface="Candara" panose="020E05020303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27C225-E482-B61F-FA65-18A1BA0F0E60}"/>
              </a:ext>
            </a:extLst>
          </p:cNvPr>
          <p:cNvSpPr txBox="1"/>
          <p:nvPr/>
        </p:nvSpPr>
        <p:spPr>
          <a:xfrm>
            <a:off x="-213520" y="8873093"/>
            <a:ext cx="38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4000" dirty="0"/>
              <a:t>Restarting…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3" imgW="9360" imgH="47520"/>
        </mc:Choice>
        <mc:Fallback>
          <p:control name="Label1" r:id="rId3" imgW="9360" imgH="47520">
            <p:pic>
              <p:nvPicPr>
                <p:cNvPr id="8" name="Label1">
                  <a:extLst>
                    <a:ext uri="{FF2B5EF4-FFF2-40B4-BE49-F238E27FC236}">
                      <a16:creationId xmlns:a16="http://schemas.microsoft.com/office/drawing/2014/main" id="{5F21C650-03D9-AB0A-398F-E0EBB7B1482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" y="-2060812"/>
                  <a:ext cx="12700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860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CDAC7B53-7744-722F-406A-C4ED68602CF2}"/>
              </a:ext>
            </a:extLst>
          </p:cNvPr>
          <p:cNvSpPr txBox="1"/>
          <p:nvPr/>
        </p:nvSpPr>
        <p:spPr>
          <a:xfrm>
            <a:off x="3393141" y="3244334"/>
            <a:ext cx="540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/Defaults directory</a:t>
            </a:r>
          </a:p>
        </p:txBody>
      </p:sp>
      <p:sp>
        <p:nvSpPr>
          <p:cNvPr id="2" name="/Defaults/BootlogoPreSplash.3d" hidden="1">
            <a:extLst>
              <a:ext uri="{FF2B5EF4-FFF2-40B4-BE49-F238E27FC236}">
                <a16:creationId xmlns:a16="http://schemas.microsoft.com/office/drawing/2014/main" id="{FAD99556-05F5-487C-D12A-D2671FD9992F}"/>
              </a:ext>
            </a:extLst>
          </p:cNvPr>
          <p:cNvSpPr/>
          <p:nvPr/>
        </p:nvSpPr>
        <p:spPr>
          <a:xfrm rot="10800000">
            <a:off x="4906295" y="1839409"/>
            <a:ext cx="2379408" cy="2473332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1080000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4" name="/Defaults/BootlogoSplash.3d" hidden="1">
            <a:extLst>
              <a:ext uri="{FF2B5EF4-FFF2-40B4-BE49-F238E27FC236}">
                <a16:creationId xmlns:a16="http://schemas.microsoft.com/office/drawing/2014/main" id="{46E6E775-DA9C-14C6-22E6-F3FC961C7DDE}"/>
              </a:ext>
            </a:extLst>
          </p:cNvPr>
          <p:cNvSpPr/>
          <p:nvPr/>
        </p:nvSpPr>
        <p:spPr>
          <a:xfrm>
            <a:off x="2514600" y="25527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/>
              </a:gs>
              <a:gs pos="0">
                <a:schemeClr val="accent4"/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0" lon="0" rev="0"/>
            </a:camera>
            <a:lightRig rig="fla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sp>
        <p:nvSpPr>
          <p:cNvPr id="5" name="/Defaults/BootlogoPreShutdown.3d" hidden="1">
            <a:extLst>
              <a:ext uri="{FF2B5EF4-FFF2-40B4-BE49-F238E27FC236}">
                <a16:creationId xmlns:a16="http://schemas.microsoft.com/office/drawing/2014/main" id="{43B1F40A-CC9C-CBBD-C137-9ABDB7D93C95}"/>
              </a:ext>
            </a:extLst>
          </p:cNvPr>
          <p:cNvSpPr/>
          <p:nvPr/>
        </p:nvSpPr>
        <p:spPr>
          <a:xfrm>
            <a:off x="2222500" y="2755900"/>
            <a:ext cx="4470400" cy="2514600"/>
          </a:xfrm>
          <a:custGeom>
            <a:avLst/>
            <a:gdLst>
              <a:gd name="connsiteX0" fmla="*/ 1504848 w 2079912"/>
              <a:gd name="connsiteY0" fmla="*/ 1260317 h 2162014"/>
              <a:gd name="connsiteX1" fmla="*/ 1513320 w 2079912"/>
              <a:gd name="connsiteY1" fmla="*/ 1544584 h 2162014"/>
              <a:gd name="connsiteX2" fmla="*/ 1233771 w 2079912"/>
              <a:gd name="connsiteY2" fmla="*/ 1542094 h 2162014"/>
              <a:gd name="connsiteX3" fmla="*/ 1780465 w 2079912"/>
              <a:gd name="connsiteY3" fmla="*/ 769740 h 2162014"/>
              <a:gd name="connsiteX4" fmla="*/ 2079912 w 2079912"/>
              <a:gd name="connsiteY4" fmla="*/ 1081007 h 2162014"/>
              <a:gd name="connsiteX5" fmla="*/ 1798462 w 2079912"/>
              <a:gd name="connsiteY5" fmla="*/ 1373566 h 2162014"/>
              <a:gd name="connsiteX6" fmla="*/ 718264 w 2079912"/>
              <a:gd name="connsiteY6" fmla="*/ 1827623 h 2162014"/>
              <a:gd name="connsiteX7" fmla="*/ 1356181 w 2079912"/>
              <a:gd name="connsiteY7" fmla="*/ 1833306 h 2162014"/>
              <a:gd name="connsiteX8" fmla="*/ 1039956 w 2079912"/>
              <a:gd name="connsiteY8" fmla="*/ 2162014 h 2162014"/>
              <a:gd name="connsiteX9" fmla="*/ 1237122 w 2079912"/>
              <a:gd name="connsiteY9" fmla="*/ 623403 h 2162014"/>
              <a:gd name="connsiteX10" fmla="*/ 1485931 w 2079912"/>
              <a:gd name="connsiteY10" fmla="*/ 625620 h 2162014"/>
              <a:gd name="connsiteX11" fmla="*/ 1493818 w 2079912"/>
              <a:gd name="connsiteY11" fmla="*/ 890231 h 2162014"/>
              <a:gd name="connsiteX12" fmla="*/ 586098 w 2079912"/>
              <a:gd name="connsiteY12" fmla="*/ 1271786 h 2162014"/>
              <a:gd name="connsiteX13" fmla="*/ 842790 w 2079912"/>
              <a:gd name="connsiteY13" fmla="*/ 1538611 h 2162014"/>
              <a:gd name="connsiteX14" fmla="*/ 593984 w 2079912"/>
              <a:gd name="connsiteY14" fmla="*/ 1536394 h 2162014"/>
              <a:gd name="connsiteX15" fmla="*/ 566594 w 2079912"/>
              <a:gd name="connsiteY15" fmla="*/ 617430 h 2162014"/>
              <a:gd name="connsiteX16" fmla="*/ 846141 w 2079912"/>
              <a:gd name="connsiteY16" fmla="*/ 619920 h 2162014"/>
              <a:gd name="connsiteX17" fmla="*/ 575067 w 2079912"/>
              <a:gd name="connsiteY17" fmla="*/ 901694 h 2162014"/>
              <a:gd name="connsiteX18" fmla="*/ 281452 w 2079912"/>
              <a:gd name="connsiteY18" fmla="*/ 788445 h 2162014"/>
              <a:gd name="connsiteX19" fmla="*/ 299450 w 2079912"/>
              <a:gd name="connsiteY19" fmla="*/ 1392277 h 2162014"/>
              <a:gd name="connsiteX20" fmla="*/ 0 w 2079912"/>
              <a:gd name="connsiteY20" fmla="*/ 1081007 h 2162014"/>
              <a:gd name="connsiteX21" fmla="*/ 1039956 w 2079912"/>
              <a:gd name="connsiteY21" fmla="*/ 0 h 2162014"/>
              <a:gd name="connsiteX22" fmla="*/ 1361648 w 2079912"/>
              <a:gd name="connsiteY22" fmla="*/ 334391 h 2162014"/>
              <a:gd name="connsiteX23" fmla="*/ 723731 w 2079912"/>
              <a:gd name="connsiteY23" fmla="*/ 328708 h 216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79912" h="2162014">
                <a:moveTo>
                  <a:pt x="1504848" y="1260317"/>
                </a:moveTo>
                <a:lnTo>
                  <a:pt x="1513320" y="1544584"/>
                </a:lnTo>
                <a:lnTo>
                  <a:pt x="1233771" y="1542094"/>
                </a:lnTo>
                <a:close/>
                <a:moveTo>
                  <a:pt x="1780465" y="769740"/>
                </a:moveTo>
                <a:lnTo>
                  <a:pt x="2079912" y="1081007"/>
                </a:lnTo>
                <a:lnTo>
                  <a:pt x="1798462" y="1373566"/>
                </a:lnTo>
                <a:close/>
                <a:moveTo>
                  <a:pt x="718264" y="1827623"/>
                </a:moveTo>
                <a:lnTo>
                  <a:pt x="1356181" y="1833306"/>
                </a:lnTo>
                <a:lnTo>
                  <a:pt x="1039956" y="2162014"/>
                </a:lnTo>
                <a:close/>
                <a:moveTo>
                  <a:pt x="1237122" y="623403"/>
                </a:moveTo>
                <a:lnTo>
                  <a:pt x="1485931" y="625620"/>
                </a:lnTo>
                <a:lnTo>
                  <a:pt x="1493818" y="890231"/>
                </a:lnTo>
                <a:close/>
                <a:moveTo>
                  <a:pt x="586098" y="1271786"/>
                </a:moveTo>
                <a:lnTo>
                  <a:pt x="842790" y="1538611"/>
                </a:lnTo>
                <a:lnTo>
                  <a:pt x="593984" y="1536394"/>
                </a:lnTo>
                <a:close/>
                <a:moveTo>
                  <a:pt x="566594" y="617430"/>
                </a:moveTo>
                <a:lnTo>
                  <a:pt x="846141" y="619920"/>
                </a:lnTo>
                <a:lnTo>
                  <a:pt x="575067" y="901694"/>
                </a:lnTo>
                <a:close/>
                <a:moveTo>
                  <a:pt x="281452" y="788445"/>
                </a:moveTo>
                <a:lnTo>
                  <a:pt x="299450" y="1392277"/>
                </a:lnTo>
                <a:lnTo>
                  <a:pt x="0" y="1081007"/>
                </a:lnTo>
                <a:close/>
                <a:moveTo>
                  <a:pt x="1039956" y="0"/>
                </a:moveTo>
                <a:lnTo>
                  <a:pt x="1361648" y="334391"/>
                </a:lnTo>
                <a:lnTo>
                  <a:pt x="723731" y="328708"/>
                </a:ln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0">
                <a:schemeClr val="accent4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>
              <a:rot lat="54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t-EE" dirty="0"/>
          </a:p>
        </p:txBody>
      </p:sp>
      <p:grpSp>
        <p:nvGrpSpPr>
          <p:cNvPr id="6" name="/Defaults/Presentations/Demo.pres" hidden="1">
            <a:extLst>
              <a:ext uri="{FF2B5EF4-FFF2-40B4-BE49-F238E27FC236}">
                <a16:creationId xmlns:a16="http://schemas.microsoft.com/office/drawing/2014/main" id="{B219589B-B1BE-93B0-B787-57D3B5E803CC}"/>
              </a:ext>
            </a:extLst>
          </p:cNvPr>
          <p:cNvGrpSpPr/>
          <p:nvPr/>
        </p:nvGrpSpPr>
        <p:grpSpPr>
          <a:xfrm>
            <a:off x="2514600" y="2552700"/>
            <a:ext cx="4470400" cy="2514600"/>
            <a:chOff x="2171700" y="2463800"/>
            <a:chExt cx="4477767" cy="2522143"/>
          </a:xfrm>
        </p:grpSpPr>
        <p:sp>
          <p:nvSpPr>
            <p:cNvPr id="7" name="SizeKey">
              <a:hlinkClick r:id="" action="ppaction://macro?name=ClearShape"/>
              <a:extLst>
                <a:ext uri="{FF2B5EF4-FFF2-40B4-BE49-F238E27FC236}">
                  <a16:creationId xmlns:a16="http://schemas.microsoft.com/office/drawing/2014/main" id="{0017D074-73ED-2FC7-149D-92E0F1B058BF}"/>
                </a:ext>
              </a:extLst>
            </p:cNvPr>
            <p:cNvSpPr/>
            <p:nvPr/>
          </p:nvSpPr>
          <p:spPr>
            <a:xfrm>
              <a:off x="2175684" y="2468333"/>
              <a:ext cx="4471755" cy="25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 dirty="0"/>
            </a:p>
          </p:txBody>
        </p:sp>
        <p:sp>
          <p:nvSpPr>
            <p:cNvPr id="8" name="PresSld1Shape5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73F32BC-A7A6-5D1F-2C3A-EB642AEE1318}"/>
                </a:ext>
              </a:extLst>
            </p:cNvPr>
            <p:cNvSpPr/>
            <p:nvPr/>
          </p:nvSpPr>
          <p:spPr>
            <a:xfrm>
              <a:off x="2400300" y="2895600"/>
              <a:ext cx="4179125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Welcome to </a:t>
              </a:r>
              <a:r>
                <a:rPr lang="et-EE" sz="2700" u="sng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Presentator</a:t>
              </a:r>
              <a:r>
                <a:rPr lang="et-EE" sz="2700" u="sng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 3!</a:t>
              </a:r>
            </a:p>
          </p:txBody>
        </p:sp>
        <p:sp>
          <p:nvSpPr>
            <p:cNvPr id="9" name="PresSld1Shape5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60798576-F0BA-6863-3287-4C25F59A9A1D}"/>
                </a:ext>
              </a:extLst>
            </p:cNvPr>
            <p:cNvSpPr/>
            <p:nvPr/>
          </p:nvSpPr>
          <p:spPr>
            <a:xfrm rot="8100000">
              <a:off x="4089400" y="32639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PresSld1Shape5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AB2AF91-64DE-3461-6A2D-F9ECA4A7846C}"/>
                </a:ext>
              </a:extLst>
            </p:cNvPr>
            <p:cNvSpPr/>
            <p:nvPr/>
          </p:nvSpPr>
          <p:spPr>
            <a:xfrm rot="5400000">
              <a:off x="3898900" y="3606800"/>
              <a:ext cx="253045" cy="25306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PresSld1Shape5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FA4D75-3038-3D2C-ADDC-62C133407C0A}"/>
                </a:ext>
              </a:extLst>
            </p:cNvPr>
            <p:cNvSpPr/>
            <p:nvPr/>
          </p:nvSpPr>
          <p:spPr>
            <a:xfrm rot="10800000">
              <a:off x="4406900" y="36068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PresSld1Shape5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A0D43E-0CA8-741A-4F3B-D5D0582B8598}"/>
                </a:ext>
              </a:extLst>
            </p:cNvPr>
            <p:cNvSpPr/>
            <p:nvPr/>
          </p:nvSpPr>
          <p:spPr>
            <a:xfrm>
              <a:off x="3911600" y="4051300"/>
              <a:ext cx="258207" cy="255599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PresSld1Shape5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32E65AF-E4E1-2D36-9AE3-2551A5E0F34D}"/>
                </a:ext>
              </a:extLst>
            </p:cNvPr>
            <p:cNvSpPr/>
            <p:nvPr/>
          </p:nvSpPr>
          <p:spPr>
            <a:xfrm rot="16200000">
              <a:off x="4432300" y="4051300"/>
              <a:ext cx="255599" cy="258207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PresSld1Shape5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04ACF5C2-F066-3BAD-5158-E7346C18DA14}"/>
                </a:ext>
              </a:extLst>
            </p:cNvPr>
            <p:cNvSpPr/>
            <p:nvPr/>
          </p:nvSpPr>
          <p:spPr>
            <a:xfrm rot="2700000">
              <a:off x="3581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PresSld1Shape6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A17ED5-2977-EFDD-CB7E-E219F2EC364D}"/>
                </a:ext>
              </a:extLst>
            </p:cNvPr>
            <p:cNvSpPr/>
            <p:nvPr/>
          </p:nvSpPr>
          <p:spPr>
            <a:xfrm rot="13500000">
              <a:off x="4597400" y="3759200"/>
              <a:ext cx="389573" cy="393545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PresSld1Shape6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F33B4DD5-E1B8-D1C3-F20E-7181ED592352}"/>
                </a:ext>
              </a:extLst>
            </p:cNvPr>
            <p:cNvSpPr/>
            <p:nvPr/>
          </p:nvSpPr>
          <p:spPr>
            <a:xfrm rot="18900000">
              <a:off x="4089400" y="4241800"/>
              <a:ext cx="393545" cy="389573"/>
            </a:xfrm>
            <a:prstGeom prst="rtTriangle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PresSld2Shape6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CBCEE7E-9870-402F-FCBE-03C738AE3083}"/>
                </a:ext>
              </a:extLst>
            </p:cNvPr>
            <p:cNvSpPr/>
            <p:nvPr/>
          </p:nvSpPr>
          <p:spPr>
            <a:xfrm>
              <a:off x="2209800" y="2501900"/>
              <a:ext cx="4403057" cy="244692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PresSld2Shape6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9BE3FE-A144-D378-57DE-BCBBF0A721D3}"/>
                </a:ext>
              </a:extLst>
            </p:cNvPr>
            <p:cNvSpPr/>
            <p:nvPr/>
          </p:nvSpPr>
          <p:spPr>
            <a:xfrm>
              <a:off x="3581400" y="2679700"/>
              <a:ext cx="2923089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000">
                  <a:solidFill>
                    <a:srgbClr val="FFFFFF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 Light" panose="020E0502030303020204" pitchFamily="34" charset="0"/>
                </a:rPr>
                <a:t>So, why is it so awesome?</a:t>
              </a:r>
              <a:endParaRPr lang="et-EE" sz="2000">
                <a:solidFill>
                  <a:srgbClr val="FFFFFF"/>
                </a:solidFill>
                <a:effectLst>
                  <a:prstShdw prst="shdw14" dist="35921" dir="2700000">
                    <a:scrgbClr r="0" g="0" b="0">
                      <a:alpha val="43000"/>
                    </a:scrgbClr>
                  </a:prstShdw>
                </a:effectLst>
                <a:latin typeface="Candara Light" panose="020E0502030303020204" pitchFamily="34" charset="0"/>
              </a:endParaRPr>
            </a:p>
          </p:txBody>
        </p:sp>
        <p:sp>
          <p:nvSpPr>
            <p:cNvPr id="19" name="PresSld2Shape6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EB9999-DCAE-080D-CA2F-93E77ADA951F}"/>
                </a:ext>
              </a:extLst>
            </p:cNvPr>
            <p:cNvSpPr/>
            <p:nvPr/>
          </p:nvSpPr>
          <p:spPr>
            <a:xfrm>
              <a:off x="2413000" y="3225800"/>
              <a:ext cx="1989780" cy="3896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1. Support for a lot of shapes!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PresSld2Shape6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1F86EAE-35E7-37C3-EBC3-DA6BE6783D12}"/>
                </a:ext>
              </a:extLst>
            </p:cNvPr>
            <p:cNvSpPr/>
            <p:nvPr/>
          </p:nvSpPr>
          <p:spPr>
            <a:xfrm>
              <a:off x="2362200" y="2616200"/>
              <a:ext cx="523969" cy="518679"/>
            </a:xfrm>
            <a:prstGeom prst="su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PresSld2Shape6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33F2560-BA0F-3CC3-E40E-26E29FCF67F7}"/>
                </a:ext>
              </a:extLst>
            </p:cNvPr>
            <p:cNvSpPr/>
            <p:nvPr/>
          </p:nvSpPr>
          <p:spPr>
            <a:xfrm>
              <a:off x="2413000" y="3632200"/>
              <a:ext cx="1969880" cy="1772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2. Infinite number of slides!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PresSld2Shape6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A6C4E87-4EC0-00BD-9F98-3F8D50E9E154}"/>
                </a:ext>
              </a:extLst>
            </p:cNvPr>
            <p:cNvSpPr/>
            <p:nvPr/>
          </p:nvSpPr>
          <p:spPr>
            <a:xfrm>
              <a:off x="2413000" y="3873500"/>
              <a:ext cx="2742751" cy="20297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3. Shape movement, scaling and rotation!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PresSld2Shape7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D0A91F6-AD5B-F610-8AC5-8A3351EFEC9F}"/>
                </a:ext>
              </a:extLst>
            </p:cNvPr>
            <p:cNvSpPr/>
            <p:nvPr/>
          </p:nvSpPr>
          <p:spPr>
            <a:xfrm>
              <a:off x="2413000" y="4102100"/>
              <a:ext cx="2469957" cy="34721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>
                  <a:solidFill>
                    <a:srgbClr val="FFFFFF"/>
                  </a:solidFill>
                  <a:latin typeface="Candara" panose="020E0502030303020204" pitchFamily="34" charset="0"/>
                </a:rPr>
                <a:t>4. Infinite number of presentation files!</a:t>
              </a:r>
              <a:endParaRPr lang="et-EE" sz="1100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PresSld2Shape7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EFE1836-023E-5858-134E-EB74A8AD83DB}"/>
                </a:ext>
              </a:extLst>
            </p:cNvPr>
            <p:cNvSpPr/>
            <p:nvPr/>
          </p:nvSpPr>
          <p:spPr>
            <a:xfrm>
              <a:off x="2413000" y="4419600"/>
              <a:ext cx="1628494" cy="22111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100">
                  <a:solidFill>
                    <a:srgbClr val="FFFFFF"/>
                  </a:solidFill>
                  <a:latin typeface="Candara" panose="020E0502030303020204" pitchFamily="34" charset="0"/>
                </a:rPr>
                <a:t>5. Multiple instances!</a:t>
              </a:r>
            </a:p>
          </p:txBody>
        </p:sp>
        <p:sp>
          <p:nvSpPr>
            <p:cNvPr id="25" name="PresSld3Shape7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7A306C-FBF5-D9E9-14BA-827A956541C3}"/>
                </a:ext>
              </a:extLst>
            </p:cNvPr>
            <p:cNvSpPr/>
            <p:nvPr/>
          </p:nvSpPr>
          <p:spPr>
            <a:xfrm>
              <a:off x="2171700" y="2463800"/>
              <a:ext cx="4477682" cy="25217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6" name="PresSld3Shape7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823A9A3-DF3A-1B23-E21C-90DDC504D5B1}"/>
                </a:ext>
              </a:extLst>
            </p:cNvPr>
            <p:cNvSpPr/>
            <p:nvPr/>
          </p:nvSpPr>
          <p:spPr>
            <a:xfrm>
              <a:off x="2184400" y="2603500"/>
              <a:ext cx="4389668" cy="390960"/>
            </a:xfrm>
            <a:prstGeom prst="rect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u="sng">
                  <a:solidFill>
                    <a:srgbClr val="FFFFFF"/>
                  </a:solidFill>
                  <a:latin typeface="Candara Light" panose="020E0502030303020204" pitchFamily="34" charset="0"/>
                </a:rPr>
                <a:t>Available shapes</a:t>
              </a:r>
            </a:p>
          </p:txBody>
        </p:sp>
        <p:sp>
          <p:nvSpPr>
            <p:cNvPr id="27" name="PresSld3Shape8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4973B45-63C1-D107-A157-CD9A6424D618}"/>
                </a:ext>
              </a:extLst>
            </p:cNvPr>
            <p:cNvSpPr/>
            <p:nvPr/>
          </p:nvSpPr>
          <p:spPr>
            <a:xfrm>
              <a:off x="2463800" y="3175000"/>
              <a:ext cx="393866" cy="390960"/>
            </a:xfrm>
            <a:prstGeom prst="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" name="PresSld3Shape8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6CDCD-B75C-B124-C77E-2B7A3A608A2C}"/>
                </a:ext>
              </a:extLst>
            </p:cNvPr>
            <p:cNvSpPr/>
            <p:nvPr/>
          </p:nvSpPr>
          <p:spPr>
            <a:xfrm>
              <a:off x="3048000" y="3162300"/>
              <a:ext cx="393866" cy="390960"/>
            </a:xfrm>
            <a:prstGeom prst="ellips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PresSld3Shape8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6D7E74B-3EAA-3315-306D-F6426272D9DE}"/>
                </a:ext>
              </a:extLst>
            </p:cNvPr>
            <p:cNvSpPr/>
            <p:nvPr/>
          </p:nvSpPr>
          <p:spPr>
            <a:xfrm rot="10800000">
              <a:off x="3556000" y="3162300"/>
              <a:ext cx="393866" cy="390960"/>
            </a:xfrm>
            <a:prstGeom prst="rtTriangl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PresSld3Shape8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F979F3B-8466-C8B7-204B-CB592C575F67}"/>
                </a:ext>
              </a:extLst>
            </p:cNvPr>
            <p:cNvSpPr/>
            <p:nvPr/>
          </p:nvSpPr>
          <p:spPr>
            <a:xfrm>
              <a:off x="4152900" y="3162300"/>
              <a:ext cx="393866" cy="390960"/>
            </a:xfrm>
            <a:prstGeom prst="round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1" name="PresSld3Shape8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B9B360-2452-1473-50A3-276BC0E22AD1}"/>
                </a:ext>
              </a:extLst>
            </p:cNvPr>
            <p:cNvSpPr/>
            <p:nvPr/>
          </p:nvSpPr>
          <p:spPr>
            <a:xfrm>
              <a:off x="4724400" y="3149600"/>
              <a:ext cx="393866" cy="390960"/>
            </a:xfrm>
            <a:prstGeom prst="snip2DiagRec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2" name="PresSld3Shape8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A83157D-F34A-F138-1200-8AD572F2DAE3}"/>
                </a:ext>
              </a:extLst>
            </p:cNvPr>
            <p:cNvSpPr/>
            <p:nvPr/>
          </p:nvSpPr>
          <p:spPr>
            <a:xfrm>
              <a:off x="5308600" y="3149600"/>
              <a:ext cx="393866" cy="390960"/>
            </a:xfrm>
            <a:prstGeom prst="teardrop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3" name="PresSld3Shape8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2D1C0C0-C2D0-A5CE-E888-1B7B17FB5A6A}"/>
                </a:ext>
              </a:extLst>
            </p:cNvPr>
            <p:cNvSpPr/>
            <p:nvPr/>
          </p:nvSpPr>
          <p:spPr>
            <a:xfrm>
              <a:off x="5854700" y="3149600"/>
              <a:ext cx="455135" cy="390960"/>
            </a:xfrm>
            <a:prstGeom prst="parallelogram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4" name="PresSld3Shape8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4AAA02A-8DAE-77C2-845F-877CAF074153}"/>
                </a:ext>
              </a:extLst>
            </p:cNvPr>
            <p:cNvSpPr/>
            <p:nvPr/>
          </p:nvSpPr>
          <p:spPr>
            <a:xfrm>
              <a:off x="2374900" y="3695700"/>
              <a:ext cx="516405" cy="390960"/>
            </a:xfrm>
            <a:prstGeom prst="trapezoid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PresSld3Shape8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6F9339E-33A6-26A8-7AB0-73D19F02BC2C}"/>
                </a:ext>
              </a:extLst>
            </p:cNvPr>
            <p:cNvSpPr/>
            <p:nvPr/>
          </p:nvSpPr>
          <p:spPr>
            <a:xfrm>
              <a:off x="3060700" y="3695700"/>
              <a:ext cx="393866" cy="390960"/>
            </a:xfrm>
            <a:prstGeom prst="hexag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6" name="PresSld3Shape8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015A0D7-CC55-DCF8-0B7E-A42313F60504}"/>
                </a:ext>
              </a:extLst>
            </p:cNvPr>
            <p:cNvSpPr/>
            <p:nvPr/>
          </p:nvSpPr>
          <p:spPr>
            <a:xfrm>
              <a:off x="3606800" y="3695700"/>
              <a:ext cx="393866" cy="390960"/>
            </a:xfrm>
            <a:prstGeom prst="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PresSld3Shape9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769EFB-C43F-3FCD-D886-A032797CB786}"/>
                </a:ext>
              </a:extLst>
            </p:cNvPr>
            <p:cNvSpPr/>
            <p:nvPr/>
          </p:nvSpPr>
          <p:spPr>
            <a:xfrm>
              <a:off x="4152900" y="3695700"/>
              <a:ext cx="1006559" cy="390960"/>
            </a:xfrm>
            <a:prstGeom prst="left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8" name="PresSld3Shape9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39F3B35-FACB-65AC-9712-B0F0053060CE}"/>
                </a:ext>
              </a:extLst>
            </p:cNvPr>
            <p:cNvSpPr/>
            <p:nvPr/>
          </p:nvSpPr>
          <p:spPr>
            <a:xfrm>
              <a:off x="5245100" y="3695700"/>
              <a:ext cx="455135" cy="390960"/>
            </a:xfrm>
            <a:prstGeom prst="curvedRightArrow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9" name="PresSld3Shape9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81D3A47-8A03-4D02-B2A6-08CA5FD8C147}"/>
                </a:ext>
              </a:extLst>
            </p:cNvPr>
            <p:cNvSpPr/>
            <p:nvPr/>
          </p:nvSpPr>
          <p:spPr>
            <a:xfrm>
              <a:off x="5854700" y="3657600"/>
              <a:ext cx="393866" cy="390960"/>
            </a:xfrm>
            <a:prstGeom prst="wedgeRoundRect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PresSld3Shape9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FD8D296-FB01-6ED6-5358-43B7A7630073}"/>
                </a:ext>
              </a:extLst>
            </p:cNvPr>
            <p:cNvSpPr/>
            <p:nvPr/>
          </p:nvSpPr>
          <p:spPr>
            <a:xfrm>
              <a:off x="2438400" y="4229100"/>
              <a:ext cx="393866" cy="390960"/>
            </a:xfrm>
            <a:prstGeom prst="wedgeEllipse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1" name="PresSld3Shape9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C727348-65AD-8B5E-044B-34F69D7F2BAE}"/>
                </a:ext>
              </a:extLst>
            </p:cNvPr>
            <p:cNvSpPr/>
            <p:nvPr/>
          </p:nvSpPr>
          <p:spPr>
            <a:xfrm>
              <a:off x="2997200" y="4229100"/>
              <a:ext cx="516405" cy="390960"/>
            </a:xfrm>
            <a:prstGeom prst="cloudCallout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2" name="PresSld3Shape9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99FB86A-DB02-C967-A6C2-7C0BB8D8ABFA}"/>
                </a:ext>
              </a:extLst>
            </p:cNvPr>
            <p:cNvSpPr/>
            <p:nvPr/>
          </p:nvSpPr>
          <p:spPr>
            <a:xfrm>
              <a:off x="3606800" y="4165600"/>
              <a:ext cx="516405" cy="512593"/>
            </a:xfrm>
            <a:prstGeom prst="su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3" name="PresSld3Shape9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B720FFB-BB19-7C36-F0E7-F7607A051514}"/>
                </a:ext>
              </a:extLst>
            </p:cNvPr>
            <p:cNvSpPr/>
            <p:nvPr/>
          </p:nvSpPr>
          <p:spPr>
            <a:xfrm>
              <a:off x="4216400" y="4165600"/>
              <a:ext cx="265697" cy="451778"/>
            </a:xfrm>
            <a:prstGeom prst="moon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4" name="PresSld3Shape9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5B43D11-02CD-BC7E-E8BC-2EA55EA584D3}"/>
                </a:ext>
              </a:extLst>
            </p:cNvPr>
            <p:cNvSpPr/>
            <p:nvPr/>
          </p:nvSpPr>
          <p:spPr>
            <a:xfrm>
              <a:off x="4622800" y="4114800"/>
              <a:ext cx="516405" cy="512593"/>
            </a:xfrm>
            <a:prstGeom prst="star5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PresSld3Shape9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0312A9-76A0-A8B2-D198-AA66FD50CBFA}"/>
                </a:ext>
              </a:extLst>
            </p:cNvPr>
            <p:cNvSpPr/>
            <p:nvPr/>
          </p:nvSpPr>
          <p:spPr>
            <a:xfrm>
              <a:off x="5308600" y="4229100"/>
              <a:ext cx="393866" cy="390960"/>
            </a:xfrm>
            <a:prstGeom prst="cube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6" name="PresSld3Shape9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1244371-726C-64E5-6353-4F7442F7BB76}"/>
                </a:ext>
              </a:extLst>
            </p:cNvPr>
            <p:cNvSpPr/>
            <p:nvPr/>
          </p:nvSpPr>
          <p:spPr>
            <a:xfrm>
              <a:off x="5854700" y="4229100"/>
              <a:ext cx="393866" cy="390960"/>
            </a:xfrm>
            <a:prstGeom prst="verticalScroll">
              <a:avLst/>
            </a:prstGeom>
            <a:solidFill>
              <a:srgbClr val="008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PresSld4Shape10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6C06CFA-EDAA-5B2A-7B3F-6C1D56ED057A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8" name="PresSld4Shape10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7D8319B-1CA8-F717-941C-58B837629F5A}"/>
                </a:ext>
              </a:extLst>
            </p:cNvPr>
            <p:cNvSpPr/>
            <p:nvPr/>
          </p:nvSpPr>
          <p:spPr>
            <a:xfrm>
              <a:off x="2374900" y="2476500"/>
              <a:ext cx="2415749" cy="695045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FFFFFF"/>
                  </a:solidFill>
                  <a:latin typeface="Times New Roman" panose="02020603050405020304" pitchFamily="18" charset="0"/>
                </a:rPr>
                <a:t>Each shape can be...</a:t>
              </a:r>
            </a:p>
          </p:txBody>
        </p:sp>
        <p:sp>
          <p:nvSpPr>
            <p:cNvPr id="49" name="PresSld4Shape10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643AED6-07A2-C231-C220-8CB5E448CE6B}"/>
                </a:ext>
              </a:extLst>
            </p:cNvPr>
            <p:cNvSpPr/>
            <p:nvPr/>
          </p:nvSpPr>
          <p:spPr>
            <a:xfrm>
              <a:off x="2552700" y="3098800"/>
              <a:ext cx="1496712" cy="330143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1. Moved</a:t>
              </a:r>
            </a:p>
          </p:txBody>
        </p:sp>
        <p:sp>
          <p:nvSpPr>
            <p:cNvPr id="50" name="PresSld4Shape10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CEF3564E-1E35-6BE2-7660-ECF4021178B6}"/>
                </a:ext>
              </a:extLst>
            </p:cNvPr>
            <p:cNvSpPr/>
            <p:nvPr/>
          </p:nvSpPr>
          <p:spPr>
            <a:xfrm>
              <a:off x="2552700" y="3632200"/>
              <a:ext cx="1129096" cy="390960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2. Resized</a:t>
              </a:r>
            </a:p>
          </p:txBody>
        </p:sp>
        <p:sp>
          <p:nvSpPr>
            <p:cNvPr id="51" name="PresSld4Shape10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8CA46D6-EF89-2756-9F16-78CCF7C75B1A}"/>
                </a:ext>
              </a:extLst>
            </p:cNvPr>
            <p:cNvSpPr/>
            <p:nvPr/>
          </p:nvSpPr>
          <p:spPr>
            <a:xfrm>
              <a:off x="2552700" y="4343400"/>
              <a:ext cx="822751" cy="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z="1200">
                  <a:solidFill>
                    <a:srgbClr val="FFFF00"/>
                  </a:solidFill>
                  <a:latin typeface="Times New Roman" panose="02020603050405020304" pitchFamily="18" charset="0"/>
                </a:rPr>
                <a:t>3. Rotated</a:t>
              </a:r>
            </a:p>
          </p:txBody>
        </p:sp>
        <p:sp>
          <p:nvSpPr>
            <p:cNvPr id="52" name="PresSld4Shape10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FF5B3A5-7D1F-93FF-E50B-CD192757182C}"/>
                </a:ext>
              </a:extLst>
            </p:cNvPr>
            <p:cNvSpPr/>
            <p:nvPr/>
          </p:nvSpPr>
          <p:spPr>
            <a:xfrm>
              <a:off x="3429000" y="3060700"/>
              <a:ext cx="393866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3" name="PresSld4Shape10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4EFA8AF-B8F3-54AC-6116-0475F1BFAC11}"/>
                </a:ext>
              </a:extLst>
            </p:cNvPr>
            <p:cNvSpPr/>
            <p:nvPr/>
          </p:nvSpPr>
          <p:spPr>
            <a:xfrm>
              <a:off x="3416300" y="3441700"/>
              <a:ext cx="1557980" cy="634229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4" name="PresSld4Shape10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C3F14F7-BA66-8A61-AA79-727A8DD2B306}"/>
                </a:ext>
              </a:extLst>
            </p:cNvPr>
            <p:cNvSpPr/>
            <p:nvPr/>
          </p:nvSpPr>
          <p:spPr>
            <a:xfrm rot="8100000">
              <a:off x="3314700" y="4152900"/>
              <a:ext cx="673960" cy="390960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PresSld5Shape10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8A239DEB-1014-64D0-9F46-D36755F55FE7}"/>
                </a:ext>
              </a:extLst>
            </p:cNvPr>
            <p:cNvSpPr/>
            <p:nvPr/>
          </p:nvSpPr>
          <p:spPr>
            <a:xfrm>
              <a:off x="2171700" y="2463800"/>
              <a:ext cx="4477545" cy="2522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FFFFF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6" name="PresSld5Shape10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8216B67-EC82-6486-31F8-0AD82E0776F7}"/>
                </a:ext>
              </a:extLst>
            </p:cNvPr>
            <p:cNvSpPr/>
            <p:nvPr/>
          </p:nvSpPr>
          <p:spPr>
            <a:xfrm>
              <a:off x="2171700" y="2832100"/>
              <a:ext cx="4327346" cy="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rgbClr val="00FF00"/>
                  </a:solidFill>
                  <a:latin typeface="Consolas" panose="020B0609020204030204" pitchFamily="49" charset="0"/>
                </a:rPr>
                <a:t>There are 5 modes for manipulating shapes...</a:t>
              </a:r>
              <a:endParaRPr lang="et-EE" sz="13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PresSld5Shape11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72436D7-5D9F-55E6-2378-1B3181BD4E5D}"/>
                </a:ext>
              </a:extLst>
            </p:cNvPr>
            <p:cNvSpPr/>
            <p:nvPr/>
          </p:nvSpPr>
          <p:spPr>
            <a:xfrm>
              <a:off x="2311400" y="3340100"/>
              <a:ext cx="413128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0000"/>
                  </a:solidFill>
                  <a:latin typeface="Consolas" panose="020B0609020204030204" pitchFamily="49" charset="0"/>
                </a:rPr>
                <a:t>1. Move - allows you to move shapes across the slide</a:t>
              </a:r>
              <a:endParaRPr lang="et-EE" sz="90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PresSld5Shape11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B7BE869-831E-7EA7-397A-FDCCB3BBE5F4}"/>
                </a:ext>
              </a:extLst>
            </p:cNvPr>
            <p:cNvSpPr/>
            <p:nvPr/>
          </p:nvSpPr>
          <p:spPr>
            <a:xfrm>
              <a:off x="2311400" y="3505200"/>
              <a:ext cx="3659944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FF"/>
                  </a:solidFill>
                  <a:latin typeface="Consolas" panose="020B0609020204030204" pitchFamily="49" charset="0"/>
                </a:rPr>
                <a:t>2. PMove - allows you to move shapes pixel by pixel</a:t>
              </a:r>
              <a:endParaRPr lang="et-EE" sz="900">
                <a:solidFill>
                  <a:srgbClr val="00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PresSld5Shape11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2B0F9C8-5146-7207-7F81-997A10B97396}"/>
                </a:ext>
              </a:extLst>
            </p:cNvPr>
            <p:cNvSpPr/>
            <p:nvPr/>
          </p:nvSpPr>
          <p:spPr>
            <a:xfrm>
              <a:off x="2311400" y="3670300"/>
              <a:ext cx="296717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00"/>
                  </a:solidFill>
                  <a:latin typeface="Consolas" panose="020B0609020204030204" pitchFamily="49" charset="0"/>
                </a:rPr>
                <a:t>3. Size - allows you to resize shapes</a:t>
              </a:r>
              <a:endParaRPr lang="et-EE" sz="900">
                <a:solidFill>
                  <a:srgbClr val="FF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PresSld5Shape11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82963FE-8724-B298-DE0B-8AA5C11D7512}"/>
                </a:ext>
              </a:extLst>
            </p:cNvPr>
            <p:cNvSpPr/>
            <p:nvPr/>
          </p:nvSpPr>
          <p:spPr>
            <a:xfrm>
              <a:off x="2311400" y="3784600"/>
              <a:ext cx="3579863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00FF00"/>
                  </a:solidFill>
                  <a:latin typeface="Consolas" panose="020B0609020204030204" pitchFamily="49" charset="0"/>
                </a:rPr>
                <a:t>4. PSize - allows you to resize shapes pixel by pixel</a:t>
              </a:r>
              <a:endParaRPr lang="et-EE" sz="900">
                <a:solidFill>
                  <a:srgbClr val="00FF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PresSld5Shape11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F96B3AC-5E17-4347-6D98-E4E0A918B795}"/>
                </a:ext>
              </a:extLst>
            </p:cNvPr>
            <p:cNvSpPr/>
            <p:nvPr/>
          </p:nvSpPr>
          <p:spPr>
            <a:xfrm>
              <a:off x="2311400" y="4013200"/>
              <a:ext cx="407001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rgbClr val="FFFFFF"/>
                  </a:solidFill>
                  <a:latin typeface="Consolas" panose="020B0609020204030204" pitchFamily="49" charset="0"/>
                </a:rPr>
                <a:t>5. Rotate - allows you to rotate shapes 1° with horizontal arrows or 45° with vertical arrows</a:t>
              </a:r>
              <a:endParaRPr lang="et-EE" sz="9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PresSld6Shape11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C87CA03-DAE2-981B-3133-D104303A53D1}"/>
                </a:ext>
              </a:extLst>
            </p:cNvPr>
            <p:cNvSpPr/>
            <p:nvPr/>
          </p:nvSpPr>
          <p:spPr>
            <a:xfrm>
              <a:off x="2171700" y="2463800"/>
              <a:ext cx="4477767" cy="2522016"/>
            </a:xfrm>
            <a:prstGeom prst="rect">
              <a:avLst/>
            </a:prstGeom>
            <a:solidFill>
              <a:srgbClr val="FF8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3" name="PresSld6Shape11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9D4294BA-3051-381C-510E-7FB30CBC034C}"/>
                </a:ext>
              </a:extLst>
            </p:cNvPr>
            <p:cNvSpPr/>
            <p:nvPr/>
          </p:nvSpPr>
          <p:spPr>
            <a:xfrm>
              <a:off x="2260600" y="2552700"/>
              <a:ext cx="4279985" cy="2338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PresSld6Shape117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D156EF74-51B4-E087-C15F-31F24F1D4C6D}"/>
                </a:ext>
              </a:extLst>
            </p:cNvPr>
            <p:cNvSpPr/>
            <p:nvPr/>
          </p:nvSpPr>
          <p:spPr>
            <a:xfrm>
              <a:off x="2374900" y="2667000"/>
              <a:ext cx="1668266" cy="2033018"/>
            </a:xfrm>
            <a:prstGeom prst="verticalScroll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5" name="PresSld6Shape118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495A4625-855F-25B4-E284-9BD6B6D74FD2}"/>
                </a:ext>
              </a:extLst>
            </p:cNvPr>
            <p:cNvSpPr/>
            <p:nvPr/>
          </p:nvSpPr>
          <p:spPr>
            <a:xfrm>
              <a:off x="2806700" y="3695700"/>
              <a:ext cx="945288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300" dirty="0">
                  <a:solidFill>
                    <a:srgbClr val="000000"/>
                  </a:solidFill>
                  <a:latin typeface="Candara Light" panose="020E0502030303020204" pitchFamily="34" charset="0"/>
                </a:rPr>
                <a:t>Text </a:t>
              </a:r>
              <a:r>
                <a:rPr lang="et-EE" sz="1300" dirty="0" err="1">
                  <a:solidFill>
                    <a:srgbClr val="000000"/>
                  </a:solidFill>
                  <a:latin typeface="Candara Light" panose="020E0502030303020204" pitchFamily="34" charset="0"/>
                </a:rPr>
                <a:t>formatting</a:t>
              </a:r>
              <a:endParaRPr lang="et-EE" sz="1300" dirty="0">
                <a:solidFill>
                  <a:srgbClr val="000000"/>
                </a:solidFill>
                <a:latin typeface="Candara Light" panose="020E0502030303020204" pitchFamily="34" charset="0"/>
              </a:endParaRPr>
            </a:p>
          </p:txBody>
        </p:sp>
        <p:sp>
          <p:nvSpPr>
            <p:cNvPr id="66" name="PresSld6Shape119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E8BC4892-9AE6-531D-670D-D3CC29E58FF0}"/>
                </a:ext>
              </a:extLst>
            </p:cNvPr>
            <p:cNvSpPr/>
            <p:nvPr/>
          </p:nvSpPr>
          <p:spPr>
            <a:xfrm>
              <a:off x="4191000" y="2908300"/>
              <a:ext cx="1092925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Regular</a:t>
              </a:r>
              <a:endParaRPr lang="et-E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PresSld6Shape120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B197EDB0-21C3-94B5-8812-B46F816A7FB4}"/>
                </a:ext>
              </a:extLst>
            </p:cNvPr>
            <p:cNvSpPr/>
            <p:nvPr/>
          </p:nvSpPr>
          <p:spPr>
            <a:xfrm>
              <a:off x="4191000" y="3213100"/>
              <a:ext cx="65396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b="1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Bold</a:t>
              </a:r>
              <a:endParaRPr lang="et-EE" b="1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8" name="PresSld6Shape121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295C0B2C-F348-E1DD-0813-3BFC5D859F54}"/>
                </a:ext>
              </a:extLst>
            </p:cNvPr>
            <p:cNvSpPr/>
            <p:nvPr/>
          </p:nvSpPr>
          <p:spPr>
            <a:xfrm>
              <a:off x="4191000" y="3530600"/>
              <a:ext cx="121834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i="1">
                  <a:solidFill>
                    <a:srgbClr val="000000"/>
                  </a:solidFill>
                  <a:latin typeface="Candara" panose="020E0502030303020204" pitchFamily="34" charset="0"/>
                </a:rPr>
                <a:t>Italic</a:t>
              </a:r>
            </a:p>
          </p:txBody>
        </p:sp>
        <p:sp>
          <p:nvSpPr>
            <p:cNvPr id="69" name="PresSld6Shape122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331DAF10-8555-766D-FB2F-614E7D34A291}"/>
                </a:ext>
              </a:extLst>
            </p:cNvPr>
            <p:cNvSpPr/>
            <p:nvPr/>
          </p:nvSpPr>
          <p:spPr>
            <a:xfrm>
              <a:off x="4191000" y="3822700"/>
              <a:ext cx="1281052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u="sng">
                  <a:solidFill>
                    <a:srgbClr val="000000"/>
                  </a:solidFill>
                  <a:latin typeface="Candara" panose="020E0502030303020204" pitchFamily="34" charset="0"/>
                </a:rPr>
                <a:t>Underline</a:t>
              </a:r>
            </a:p>
          </p:txBody>
        </p:sp>
        <p:sp>
          <p:nvSpPr>
            <p:cNvPr id="70" name="PresSld6Shape123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465FAB4-8E77-8A4A-4F81-336E2266DD6C}"/>
                </a:ext>
              </a:extLst>
            </p:cNvPr>
            <p:cNvSpPr/>
            <p:nvPr/>
          </p:nvSpPr>
          <p:spPr>
            <a:xfrm>
              <a:off x="4191000" y="4140200"/>
              <a:ext cx="1406469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>
                  <a:solidFill>
                    <a:srgbClr val="000000"/>
                  </a:solidFill>
                  <a:effectLst>
                    <a:prstShdw prst="shdw14" dist="35921" dir="2700000">
                      <a:scrgbClr r="0" g="0" b="0">
                        <a:alpha val="43000"/>
                      </a:scrgbClr>
                    </a:prstShdw>
                  </a:effectLst>
                  <a:latin typeface="Candara" panose="020E0502030303020204" pitchFamily="34" charset="0"/>
                </a:rPr>
                <a:t>Shadow</a:t>
              </a:r>
            </a:p>
          </p:txBody>
        </p:sp>
        <p:sp>
          <p:nvSpPr>
            <p:cNvPr id="71" name="PresSld6Shape124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7E0F08BA-E7E4-C667-81E8-99229BD6F5C1}"/>
                </a:ext>
              </a:extLst>
            </p:cNvPr>
            <p:cNvSpPr/>
            <p:nvPr/>
          </p:nvSpPr>
          <p:spPr>
            <a:xfrm>
              <a:off x="4191000" y="4445000"/>
              <a:ext cx="1720016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t-EE" strike="sngStrike" dirty="0" err="1">
                  <a:solidFill>
                    <a:srgbClr val="000000"/>
                  </a:solidFill>
                  <a:latin typeface="Candara" panose="020E0502030303020204" pitchFamily="34" charset="0"/>
                </a:rPr>
                <a:t>Strikethrough</a:t>
              </a:r>
              <a:endParaRPr lang="et-EE" strike="sngStrike" dirty="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2" name="PresSld7Shape125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AF9C95DE-210F-61E7-4FF9-A8803DB9B79D}"/>
                </a:ext>
              </a:extLst>
            </p:cNvPr>
            <p:cNvSpPr/>
            <p:nvPr/>
          </p:nvSpPr>
          <p:spPr>
            <a:xfrm>
              <a:off x="2222500" y="3606800"/>
              <a:ext cx="4366411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2900" u="sng" dirty="0" err="1">
                  <a:solidFill>
                    <a:srgbClr val="FF8000"/>
                  </a:solidFill>
                  <a:latin typeface="Candara" panose="020E0502030303020204" pitchFamily="34" charset="0"/>
                </a:rPr>
                <a:t>Thank</a:t>
              </a:r>
              <a:r>
                <a:rPr lang="et-EE" sz="2900" u="sng" dirty="0">
                  <a:solidFill>
                    <a:srgbClr val="FF8000"/>
                  </a:solidFill>
                  <a:latin typeface="Candara" panose="020E0502030303020204" pitchFamily="34" charset="0"/>
                </a:rPr>
                <a:t> you!</a:t>
              </a:r>
            </a:p>
          </p:txBody>
        </p:sp>
        <p:sp>
          <p:nvSpPr>
            <p:cNvPr id="73" name="PresSld7Shape126AppPresentator_">
              <a:hlinkClick r:id="" action="ppaction://macro?name=SelShape"/>
              <a:extLst>
                <a:ext uri="{FF2B5EF4-FFF2-40B4-BE49-F238E27FC236}">
                  <a16:creationId xmlns:a16="http://schemas.microsoft.com/office/drawing/2014/main" id="{531A3D51-4150-D3C9-1277-72476019ED07}"/>
                </a:ext>
              </a:extLst>
            </p:cNvPr>
            <p:cNvSpPr/>
            <p:nvPr/>
          </p:nvSpPr>
          <p:spPr>
            <a:xfrm>
              <a:off x="2311400" y="4025900"/>
              <a:ext cx="4228380" cy="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  <a:latin typeface="Candara" panose="020E0502030303020204" pitchFamily="34" charset="0"/>
                </a:rPr>
                <a:t>I hope you liked this presentation showcasing a presentation editor inside a presentation editor!</a:t>
              </a:r>
              <a:endParaRPr lang="et-EE" sz="1000">
                <a:solidFill>
                  <a:srgbClr val="000000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15" name="/Defaults/Sound/Ravines.mp3" hidden="1">
            <a:hlinkClick r:id="" action="ppaction://media"/>
            <a:extLst>
              <a:ext uri="{FF2B5EF4-FFF2-40B4-BE49-F238E27FC236}">
                <a16:creationId xmlns:a16="http://schemas.microsoft.com/office/drawing/2014/main" id="{75CF9DA5-CD11-80BE-CB10-149E536F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12350" y="7050088"/>
            <a:ext cx="609600" cy="609600"/>
          </a:xfrm>
          <a:prstGeom prst="rect">
            <a:avLst/>
          </a:prstGeom>
        </p:spPr>
      </p:pic>
      <p:pic>
        <p:nvPicPr>
          <p:cNvPr id="76" name="/Defaults/Sound/Shutdown.mp3" hidden="1">
            <a:hlinkClick r:id="" action="ppaction://media"/>
            <a:extLst>
              <a:ext uri="{FF2B5EF4-FFF2-40B4-BE49-F238E27FC236}">
                <a16:creationId xmlns:a16="http://schemas.microsoft.com/office/drawing/2014/main" id="{650CEAA2-A7EB-3D02-1ACA-410FC105DD1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/>
        </p:blipFill>
        <p:spPr>
          <a:xfrm flipH="1" flipV="1">
            <a:off x="0" y="0"/>
            <a:ext cx="495548" cy="495548"/>
          </a:xfrm>
          <a:prstGeom prst="rect">
            <a:avLst/>
          </a:prstGeom>
        </p:spPr>
      </p:pic>
      <p:pic>
        <p:nvPicPr>
          <p:cNvPr id="77" name="/Defaults/Sound/Startup.mp3" hidden="1">
            <a:hlinkClick r:id="" action="ppaction://media"/>
            <a:extLst>
              <a:ext uri="{FF2B5EF4-FFF2-40B4-BE49-F238E27FC236}">
                <a16:creationId xmlns:a16="http://schemas.microsoft.com/office/drawing/2014/main" id="{40FCFE5A-0C73-15A8-2D1E-78E7CDF228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179361" y="123714"/>
            <a:ext cx="45719" cy="45719"/>
          </a:xfrm>
          <a:prstGeom prst="rect">
            <a:avLst/>
          </a:prstGeom>
        </p:spPr>
      </p:pic>
      <p:pic>
        <p:nvPicPr>
          <p:cNvPr id="79" name="/Defaults/Images/Background.png" descr="Pilt, millel on kujutatud Värvikus, hägune, Magenta, lilla&#10;&#10;Kirjeldus on genereeritud automaatselt" hidden="1">
            <a:extLst>
              <a:ext uri="{FF2B5EF4-FFF2-40B4-BE49-F238E27FC236}">
                <a16:creationId xmlns:a16="http://schemas.microsoft.com/office/drawing/2014/main" id="{DCF4B608-34AA-D384-9710-611B09F7D61B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195"/>
          <a:stretch/>
        </p:blipFill>
        <p:spPr>
          <a:xfrm>
            <a:off x="-6737" y="41812"/>
            <a:ext cx="45719" cy="45719"/>
          </a:xfrm>
          <a:prstGeom prst="rect">
            <a:avLst/>
          </a:prstGeom>
        </p:spPr>
      </p:pic>
      <p:grpSp>
        <p:nvGrpSpPr>
          <p:cNvPr id="74" name="/Defaults/Themes/Default.thm" hidden="1">
            <a:extLst>
              <a:ext uri="{FF2B5EF4-FFF2-40B4-BE49-F238E27FC236}">
                <a16:creationId xmlns:a16="http://schemas.microsoft.com/office/drawing/2014/main" id="{5EE5DB50-A1AE-684D-3902-BA9A41B8F015}"/>
              </a:ext>
            </a:extLst>
          </p:cNvPr>
          <p:cNvGrpSpPr/>
          <p:nvPr/>
        </p:nvGrpSpPr>
        <p:grpSpPr>
          <a:xfrm>
            <a:off x="3454400" y="2641600"/>
            <a:ext cx="4470400" cy="2514600"/>
            <a:chOff x="3813267" y="1964028"/>
            <a:chExt cx="4565466" cy="3199643"/>
          </a:xfrm>
        </p:grpSpPr>
        <p:sp>
          <p:nvSpPr>
            <p:cNvPr id="78" name="WindowFrame">
              <a:extLst>
                <a:ext uri="{FF2B5EF4-FFF2-40B4-BE49-F238E27FC236}">
                  <a16:creationId xmlns:a16="http://schemas.microsoft.com/office/drawing/2014/main" id="{03864297-5BA5-F085-B8F7-9D4930F87F34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0">
                  <a:schemeClr val="accent1">
                    <a:lumMod val="50000"/>
                    <a:alpha val="70000"/>
                  </a:schemeClr>
                </a:gs>
                <a:gs pos="50000">
                  <a:schemeClr val="accent5">
                    <a:lumMod val="75000"/>
                    <a:alpha val="70000"/>
                  </a:schemeClr>
                </a:gs>
                <a:gs pos="49000">
                  <a:schemeClr val="accent1">
                    <a:lumMod val="75000"/>
                    <a:alpha val="70000"/>
                  </a:schemeClr>
                </a:gs>
                <a:gs pos="100000">
                  <a:schemeClr val="accent5">
                    <a:lumMod val="50000"/>
                    <a:alpha val="7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0" name="Window">
              <a:extLst>
                <a:ext uri="{FF2B5EF4-FFF2-40B4-BE49-F238E27FC236}">
                  <a16:creationId xmlns:a16="http://schemas.microsoft.com/office/drawing/2014/main" id="{4F18AA09-01B2-5E87-1EF0-2B5B387DF63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OrangePath default</a:t>
              </a:r>
            </a:p>
          </p:txBody>
        </p:sp>
        <p:sp>
          <p:nvSpPr>
            <p:cNvPr id="81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D5B0051-49BE-7B1C-9920-62DE59122046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2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A4115A96-E30F-6E12-FB90-2C969E81FBFC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/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83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839F2B3-10B5-F42A-8046-E63C3DF588EE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4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75C1F23-8594-4FEF-8AC1-1B2D30F56198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accent1"/>
                </a:gs>
                <a:gs pos="0">
                  <a:schemeClr val="accent5">
                    <a:lumMod val="75000"/>
                  </a:schemeClr>
                </a:gs>
                <a:gs pos="24000">
                  <a:schemeClr val="accent5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85" name="/Defaults/Themes/Flat.thm" hidden="1">
            <a:extLst>
              <a:ext uri="{FF2B5EF4-FFF2-40B4-BE49-F238E27FC236}">
                <a16:creationId xmlns:a16="http://schemas.microsoft.com/office/drawing/2014/main" id="{F41C6A1E-9CA6-6644-8ED4-1872DB553605}"/>
              </a:ext>
            </a:extLst>
          </p:cNvPr>
          <p:cNvGrpSpPr/>
          <p:nvPr/>
        </p:nvGrpSpPr>
        <p:grpSpPr>
          <a:xfrm>
            <a:off x="4406900" y="2895600"/>
            <a:ext cx="4470400" cy="2514600"/>
            <a:chOff x="3813267" y="1964028"/>
            <a:chExt cx="4565466" cy="3199643"/>
          </a:xfrm>
        </p:grpSpPr>
        <p:sp>
          <p:nvSpPr>
            <p:cNvPr id="86" name="WindowFrame">
              <a:extLst>
                <a:ext uri="{FF2B5EF4-FFF2-40B4-BE49-F238E27FC236}">
                  <a16:creationId xmlns:a16="http://schemas.microsoft.com/office/drawing/2014/main" id="{6EA28A8F-FEDC-BE6B-2195-9F7234A33C66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87" name="Window">
              <a:extLst>
                <a:ext uri="{FF2B5EF4-FFF2-40B4-BE49-F238E27FC236}">
                  <a16:creationId xmlns:a16="http://schemas.microsoft.com/office/drawing/2014/main" id="{B7A61CC7-0858-57AB-F634-FF91FB7D5413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Modern</a:t>
              </a:r>
            </a:p>
          </p:txBody>
        </p:sp>
        <p:sp>
          <p:nvSpPr>
            <p:cNvPr id="88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3A4B5834-E6C2-9DB5-B820-94202F7176D7}"/>
                </a:ext>
              </a:extLst>
            </p:cNvPr>
            <p:cNvSpPr txBox="1"/>
            <p:nvPr/>
          </p:nvSpPr>
          <p:spPr>
            <a:xfrm>
              <a:off x="3901944" y="1973518"/>
              <a:ext cx="3247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89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65A353DD-B2F2-59EB-8ACA-09362143D53C}"/>
                </a:ext>
              </a:extLst>
            </p:cNvPr>
            <p:cNvSpPr/>
            <p:nvPr/>
          </p:nvSpPr>
          <p:spPr>
            <a:xfrm>
              <a:off x="7913376" y="1964028"/>
              <a:ext cx="344167" cy="291578"/>
            </a:xfrm>
            <a:prstGeom prst="rect">
              <a:avLst/>
            </a:prstGeom>
            <a:solidFill>
              <a:srgbClr val="C0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90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D400B64B-C70E-85BD-D277-A0A285C34F9B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1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6035A4B9-F431-BB2F-FE33-8A7DE6B69D2A}"/>
                </a:ext>
              </a:extLst>
            </p:cNvPr>
            <p:cNvSpPr/>
            <p:nvPr/>
          </p:nvSpPr>
          <p:spPr>
            <a:xfrm>
              <a:off x="7561213" y="1964028"/>
              <a:ext cx="334312" cy="291578"/>
            </a:xfrm>
            <a:prstGeom prst="rect">
              <a:avLst/>
            </a:prstGeom>
            <a:solidFill>
              <a:schemeClr val="accent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2" name="/Defaults/Themes/Borderless.thm" hidden="1">
            <a:extLst>
              <a:ext uri="{FF2B5EF4-FFF2-40B4-BE49-F238E27FC236}">
                <a16:creationId xmlns:a16="http://schemas.microsoft.com/office/drawing/2014/main" id="{5C844312-B13D-A257-931D-3B6CBD5E13F1}"/>
              </a:ext>
            </a:extLst>
          </p:cNvPr>
          <p:cNvGrpSpPr/>
          <p:nvPr/>
        </p:nvGrpSpPr>
        <p:grpSpPr>
          <a:xfrm>
            <a:off x="6032500" y="2184400"/>
            <a:ext cx="4470400" cy="2514600"/>
            <a:chOff x="3813267" y="1964055"/>
            <a:chExt cx="4565466" cy="3199616"/>
          </a:xfrm>
        </p:grpSpPr>
        <p:sp>
          <p:nvSpPr>
            <p:cNvPr id="93" name="WindowFrame">
              <a:extLst>
                <a:ext uri="{FF2B5EF4-FFF2-40B4-BE49-F238E27FC236}">
                  <a16:creationId xmlns:a16="http://schemas.microsoft.com/office/drawing/2014/main" id="{F8CDAD72-5A57-F332-40E6-68450A06E3F5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4" name="Window">
              <a:extLst>
                <a:ext uri="{FF2B5EF4-FFF2-40B4-BE49-F238E27FC236}">
                  <a16:creationId xmlns:a16="http://schemas.microsoft.com/office/drawing/2014/main" id="{1CCC6EE8-9371-F3B3-7C27-E545BD44DBCD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Borderless [Trafficlight]</a:t>
              </a:r>
            </a:p>
          </p:txBody>
        </p:sp>
        <p:sp>
          <p:nvSpPr>
            <p:cNvPr id="95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07CE39E3-491A-02BA-F670-740FC2E0BEA8}"/>
                </a:ext>
              </a:extLst>
            </p:cNvPr>
            <p:cNvSpPr txBox="1"/>
            <p:nvPr/>
          </p:nvSpPr>
          <p:spPr>
            <a:xfrm>
              <a:off x="3901944" y="1973518"/>
              <a:ext cx="4355599" cy="27699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Window title</a:t>
              </a:r>
            </a:p>
          </p:txBody>
        </p:sp>
        <p:sp>
          <p:nvSpPr>
            <p:cNvPr id="96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8485976-47BF-5BB8-28C7-5A2FF0DA8F47}"/>
                </a:ext>
              </a:extLst>
            </p:cNvPr>
            <p:cNvSpPr/>
            <p:nvPr/>
          </p:nvSpPr>
          <p:spPr>
            <a:xfrm>
              <a:off x="3981849" y="2039443"/>
              <a:ext cx="110297" cy="137273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7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7B992F3-21A8-FC82-8BFF-A97EEDF71879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98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F4E845BC-5B28-7097-C473-54225D0F273C}"/>
                </a:ext>
              </a:extLst>
            </p:cNvPr>
            <p:cNvSpPr/>
            <p:nvPr/>
          </p:nvSpPr>
          <p:spPr>
            <a:xfrm>
              <a:off x="4140378" y="2038194"/>
              <a:ext cx="110297" cy="138523"/>
            </a:xfrm>
            <a:prstGeom prst="ellipse">
              <a:avLst/>
            </a:prstGeom>
            <a:solidFill>
              <a:schemeClr val="accent1"/>
            </a:solidFill>
            <a:ln w="6350" cap="rnd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99" name="/Defaults/Themes/Neon.thm" hidden="1">
            <a:extLst>
              <a:ext uri="{FF2B5EF4-FFF2-40B4-BE49-F238E27FC236}">
                <a16:creationId xmlns:a16="http://schemas.microsoft.com/office/drawing/2014/main" id="{ED7453AB-CEFD-0695-3F4E-174E950519A3}"/>
              </a:ext>
            </a:extLst>
          </p:cNvPr>
          <p:cNvGrpSpPr/>
          <p:nvPr/>
        </p:nvGrpSpPr>
        <p:grpSpPr>
          <a:xfrm>
            <a:off x="1384300" y="2565400"/>
            <a:ext cx="4470400" cy="2514600"/>
            <a:chOff x="3813267" y="1963588"/>
            <a:chExt cx="4565466" cy="3200083"/>
          </a:xfrm>
        </p:grpSpPr>
        <p:sp>
          <p:nvSpPr>
            <p:cNvPr id="100" name="WindowFrame">
              <a:extLst>
                <a:ext uri="{FF2B5EF4-FFF2-40B4-BE49-F238E27FC236}">
                  <a16:creationId xmlns:a16="http://schemas.microsoft.com/office/drawing/2014/main" id="{0BA5186F-BC0E-B2D3-FB27-C9C5822639BD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1" name="Window">
              <a:extLst>
                <a:ext uri="{FF2B5EF4-FFF2-40B4-BE49-F238E27FC236}">
                  <a16:creationId xmlns:a16="http://schemas.microsoft.com/office/drawing/2014/main" id="{DB52A28F-4B1D-EC25-53EB-9F3BCE48BA32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Neon</a:t>
              </a:r>
            </a:p>
          </p:txBody>
        </p:sp>
        <p:sp>
          <p:nvSpPr>
            <p:cNvPr id="10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52EB222D-3247-C2DE-1735-8217B454D65C}"/>
                </a:ext>
              </a:extLst>
            </p:cNvPr>
            <p:cNvSpPr txBox="1"/>
            <p:nvPr/>
          </p:nvSpPr>
          <p:spPr>
            <a:xfrm>
              <a:off x="3901944" y="1973518"/>
              <a:ext cx="3237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0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8E2B082C-F8A6-FF86-72E9-35EC652E50DB}"/>
                </a:ext>
              </a:extLst>
            </p:cNvPr>
            <p:cNvSpPr/>
            <p:nvPr/>
          </p:nvSpPr>
          <p:spPr>
            <a:xfrm>
              <a:off x="7914905" y="1964028"/>
              <a:ext cx="342638" cy="29157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0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4382D7C1-2FFF-5B2E-8E15-6083AA2DA48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0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9245675F-B398-EF25-0EDC-0E3AF80C378E}"/>
                </a:ext>
              </a:extLst>
            </p:cNvPr>
            <p:cNvSpPr/>
            <p:nvPr/>
          </p:nvSpPr>
          <p:spPr>
            <a:xfrm>
              <a:off x="7570738" y="1963588"/>
              <a:ext cx="342638" cy="29230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latin typeface="Candara" panose="020E0502030303020204" pitchFamily="34" charset="0"/>
                </a:rPr>
                <a:t>_</a:t>
              </a:r>
              <a:endParaRPr kumimoji="0" lang="et-E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pic>
        <p:nvPicPr>
          <p:cNvPr id="106" name="/Defaults/Icons/Folder.emf" hidden="1">
            <a:extLst>
              <a:ext uri="{FF2B5EF4-FFF2-40B4-BE49-F238E27FC236}">
                <a16:creationId xmlns:a16="http://schemas.microsoft.com/office/drawing/2014/main" id="{FF6FDB29-312F-2BF8-577C-34712BAB6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890" y="5919677"/>
            <a:ext cx="749873" cy="749873"/>
          </a:xfrm>
          <a:prstGeom prst="rect">
            <a:avLst/>
          </a:prstGeom>
        </p:spPr>
      </p:pic>
      <p:pic>
        <p:nvPicPr>
          <p:cNvPr id="107" name="/Defaults/Icons/Any.emf" hidden="1">
            <a:extLst>
              <a:ext uri="{FF2B5EF4-FFF2-40B4-BE49-F238E27FC236}">
                <a16:creationId xmlns:a16="http://schemas.microsoft.com/office/drawing/2014/main" id="{1C066640-74A0-C9E0-A3F3-C16A65D865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988" y="5919677"/>
            <a:ext cx="749873" cy="749873"/>
          </a:xfrm>
          <a:prstGeom prst="rect">
            <a:avLst/>
          </a:prstGeom>
        </p:spPr>
      </p:pic>
      <p:pic>
        <p:nvPicPr>
          <p:cNvPr id="108" name="/Defaults/Icons/Txt.emf" hidden="1">
            <a:extLst>
              <a:ext uri="{FF2B5EF4-FFF2-40B4-BE49-F238E27FC236}">
                <a16:creationId xmlns:a16="http://schemas.microsoft.com/office/drawing/2014/main" id="{761E2E12-DA4F-0ADD-6D96-38F5C3CB12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/>
          <a:stretch/>
        </p:blipFill>
        <p:spPr>
          <a:xfrm>
            <a:off x="1860861" y="5900739"/>
            <a:ext cx="753419" cy="774544"/>
          </a:xfrm>
          <a:prstGeom prst="rect">
            <a:avLst/>
          </a:prstGeom>
        </p:spPr>
      </p:pic>
      <p:pic>
        <p:nvPicPr>
          <p:cNvPr id="109" name="/Defaults/Icons/Pic.emf" hidden="1">
            <a:extLst>
              <a:ext uri="{FF2B5EF4-FFF2-40B4-BE49-F238E27FC236}">
                <a16:creationId xmlns:a16="http://schemas.microsoft.com/office/drawing/2014/main" id="{540E4CF4-D145-2C62-992B-26CC7BDBB7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4" y="5900739"/>
            <a:ext cx="749873" cy="763657"/>
          </a:xfrm>
          <a:prstGeom prst="rect">
            <a:avLst/>
          </a:prstGeom>
        </p:spPr>
      </p:pic>
      <p:pic>
        <p:nvPicPr>
          <p:cNvPr id="110" name="/Defaults/Icons/Movie.emf" hidden="1">
            <a:extLst>
              <a:ext uri="{FF2B5EF4-FFF2-40B4-BE49-F238E27FC236}">
                <a16:creationId xmlns:a16="http://schemas.microsoft.com/office/drawing/2014/main" id="{EFA89CE2-3569-718B-189A-12D313091D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60" y="5906368"/>
            <a:ext cx="760563" cy="774544"/>
          </a:xfrm>
          <a:prstGeom prst="rect">
            <a:avLst/>
          </a:prstGeom>
        </p:spPr>
      </p:pic>
      <p:pic>
        <p:nvPicPr>
          <p:cNvPr id="111" name="/Defaults/Icons/3D.emf" hidden="1">
            <a:extLst>
              <a:ext uri="{FF2B5EF4-FFF2-40B4-BE49-F238E27FC236}">
                <a16:creationId xmlns:a16="http://schemas.microsoft.com/office/drawing/2014/main" id="{D32BD481-72AC-74A0-4778-F5548B951D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79" y="5900739"/>
            <a:ext cx="760563" cy="771748"/>
          </a:xfrm>
          <a:prstGeom prst="rect">
            <a:avLst/>
          </a:prstGeom>
        </p:spPr>
      </p:pic>
      <p:pic>
        <p:nvPicPr>
          <p:cNvPr id="112" name="/Defaults/Icons/Cnf.emf" hidden="1">
            <a:extLst>
              <a:ext uri="{FF2B5EF4-FFF2-40B4-BE49-F238E27FC236}">
                <a16:creationId xmlns:a16="http://schemas.microsoft.com/office/drawing/2014/main" id="{D9302461-E9E7-63BF-9EFD-91DB5CE142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8" y="5919677"/>
            <a:ext cx="760563" cy="771748"/>
          </a:xfrm>
          <a:prstGeom prst="rect">
            <a:avLst/>
          </a:prstGeom>
        </p:spPr>
      </p:pic>
      <p:pic>
        <p:nvPicPr>
          <p:cNvPr id="113" name="/Defaults/Icons/Snd.emf" hidden="1">
            <a:extLst>
              <a:ext uri="{FF2B5EF4-FFF2-40B4-BE49-F238E27FC236}">
                <a16:creationId xmlns:a16="http://schemas.microsoft.com/office/drawing/2014/main" id="{6207BFC0-8BA4-DCED-7D52-76D573E8B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22" y="5903833"/>
            <a:ext cx="760563" cy="760563"/>
          </a:xfrm>
          <a:prstGeom prst="rect">
            <a:avLst/>
          </a:prstGeom>
        </p:spPr>
      </p:pic>
      <p:pic>
        <p:nvPicPr>
          <p:cNvPr id="114" name="/Defaults/Icons/Pres.emf" hidden="1">
            <a:extLst>
              <a:ext uri="{FF2B5EF4-FFF2-40B4-BE49-F238E27FC236}">
                <a16:creationId xmlns:a16="http://schemas.microsoft.com/office/drawing/2014/main" id="{D85B6DB3-FAD9-A72B-CB8D-EEAE4F9E6B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4" y="5919677"/>
            <a:ext cx="760563" cy="777402"/>
          </a:xfrm>
          <a:prstGeom prst="rect">
            <a:avLst/>
          </a:prstGeom>
        </p:spPr>
      </p:pic>
      <p:grpSp>
        <p:nvGrpSpPr>
          <p:cNvPr id="116" name="/Defaults/Desktop.grp" hidden="1">
            <a:extLst>
              <a:ext uri="{FF2B5EF4-FFF2-40B4-BE49-F238E27FC236}">
                <a16:creationId xmlns:a16="http://schemas.microsoft.com/office/drawing/2014/main" id="{0D55E420-4CA7-24AF-2BDA-8767462DE58A}"/>
              </a:ext>
            </a:extLst>
          </p:cNvPr>
          <p:cNvGrpSpPr/>
          <p:nvPr/>
        </p:nvGrpSpPr>
        <p:grpSpPr>
          <a:xfrm>
            <a:off x="0" y="0"/>
            <a:ext cx="12200675" cy="6521410"/>
            <a:chOff x="0" y="0"/>
            <a:chExt cx="12200675" cy="6521410"/>
          </a:xfrm>
        </p:grpSpPr>
        <p:sp>
          <p:nvSpPr>
            <p:cNvPr id="117" name="InnerWindowAppFiles:-1">
              <a:extLst>
                <a:ext uri="{FF2B5EF4-FFF2-40B4-BE49-F238E27FC236}">
                  <a16:creationId xmlns:a16="http://schemas.microsoft.com/office/drawing/2014/main" id="{FB98F0A3-F8B5-FB3B-3F7F-3557FCA839F8}"/>
                </a:ext>
              </a:extLst>
            </p:cNvPr>
            <p:cNvSpPr/>
            <p:nvPr/>
          </p:nvSpPr>
          <p:spPr>
            <a:xfrm>
              <a:off x="0" y="0"/>
              <a:ext cx="12192738" cy="65214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18" name="PathAppFiles:-1">
              <a:extLst>
                <a:ext uri="{FF2B5EF4-FFF2-40B4-BE49-F238E27FC236}">
                  <a16:creationId xmlns:a16="http://schemas.microsoft.com/office/drawing/2014/main" id="{CD1965CC-E090-378F-7E9C-5D6DAB9280D1}"/>
                </a:ext>
              </a:extLst>
            </p:cNvPr>
            <p:cNvSpPr/>
            <p:nvPr/>
          </p:nvSpPr>
          <p:spPr>
            <a:xfrm>
              <a:off x="0" y="0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/Users/johnny/Desktop/</a:t>
              </a:r>
              <a:endParaRPr lang="et-EE" sz="100" dirty="0">
                <a:noFill/>
              </a:endParaRPr>
            </a:p>
          </p:txBody>
        </p:sp>
        <p:sp>
          <p:nvSpPr>
            <p:cNvPr id="119" name="ReloadAppFiles:-1">
              <a:extLst>
                <a:ext uri="{FF2B5EF4-FFF2-40B4-BE49-F238E27FC236}">
                  <a16:creationId xmlns:a16="http://schemas.microsoft.com/office/drawing/2014/main" id="{5D3FAFDB-99B4-5032-C188-71A61EAFE0E8}"/>
                </a:ext>
              </a:extLst>
            </p:cNvPr>
            <p:cNvSpPr/>
            <p:nvPr/>
          </p:nvSpPr>
          <p:spPr>
            <a:xfrm>
              <a:off x="12127033" y="49270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t-EE"/>
            </a:p>
          </p:txBody>
        </p:sp>
        <p:sp>
          <p:nvSpPr>
            <p:cNvPr id="120" name="BottomPanelAppFiles:-1">
              <a:extLst>
                <a:ext uri="{FF2B5EF4-FFF2-40B4-BE49-F238E27FC236}">
                  <a16:creationId xmlns:a16="http://schemas.microsoft.com/office/drawing/2014/main" id="{B7D7796E-2B5D-33C1-D885-B0704A08AB2C}"/>
                </a:ext>
              </a:extLst>
            </p:cNvPr>
            <p:cNvSpPr/>
            <p:nvPr/>
          </p:nvSpPr>
          <p:spPr>
            <a:xfrm>
              <a:off x="73642" y="6175981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0 items</a:t>
              </a:r>
              <a:endParaRPr lang="et-EE" sz="100" dirty="0">
                <a:noFill/>
              </a:endParaRPr>
            </a:p>
          </p:txBody>
        </p:sp>
        <p:sp>
          <p:nvSpPr>
            <p:cNvPr id="121" name="SelectModeCheckAppFiles:-1">
              <a:extLst>
                <a:ext uri="{FF2B5EF4-FFF2-40B4-BE49-F238E27FC236}">
                  <a16:creationId xmlns:a16="http://schemas.microsoft.com/office/drawing/2014/main" id="{A489BA38-D7F0-B656-F3D0-92B36FA5287D}"/>
                </a:ext>
              </a:extLst>
            </p:cNvPr>
            <p:cNvSpPr/>
            <p:nvPr/>
          </p:nvSpPr>
          <p:spPr>
            <a:xfrm>
              <a:off x="10339526" y="6238576"/>
              <a:ext cx="73642" cy="92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t-EE" sz="100">
                  <a:noFill/>
                </a:rPr>
                <a:t>/Users/Cat/</a:t>
              </a:r>
              <a:endParaRPr lang="et-EE" sz="100" dirty="0">
                <a:noFill/>
              </a:endParaRPr>
            </a:p>
          </p:txBody>
        </p:sp>
      </p:grpSp>
      <p:grpSp>
        <p:nvGrpSpPr>
          <p:cNvPr id="129" name="/Defaults/Themes/Wood.thm" hidden="1">
            <a:extLst>
              <a:ext uri="{FF2B5EF4-FFF2-40B4-BE49-F238E27FC236}">
                <a16:creationId xmlns:a16="http://schemas.microsoft.com/office/drawing/2014/main" id="{1501551F-54FB-2C46-3AC2-BF5EF5376BB3}"/>
              </a:ext>
            </a:extLst>
          </p:cNvPr>
          <p:cNvGrpSpPr/>
          <p:nvPr/>
        </p:nvGrpSpPr>
        <p:grpSpPr>
          <a:xfrm>
            <a:off x="6502400" y="4112592"/>
            <a:ext cx="4470400" cy="2514600"/>
            <a:chOff x="3813267" y="1964028"/>
            <a:chExt cx="4565466" cy="3199643"/>
          </a:xfrm>
        </p:grpSpPr>
        <p:sp>
          <p:nvSpPr>
            <p:cNvPr id="130" name="WindowFrame">
              <a:extLst>
                <a:ext uri="{FF2B5EF4-FFF2-40B4-BE49-F238E27FC236}">
                  <a16:creationId xmlns:a16="http://schemas.microsoft.com/office/drawing/2014/main" id="{5B5E62FF-9925-48A5-D782-94A3775265D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630"/>
              </a:avLst>
            </a:prstGeom>
            <a:blipFill dpi="0" rotWithShape="1">
              <a:blip r:embed="rId22"/>
              <a:srcRect/>
              <a:tile tx="571500" ty="596900" sx="87000" sy="84000" flip="none" algn="ctr"/>
            </a:blip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1" name="Window">
              <a:extLst>
                <a:ext uri="{FF2B5EF4-FFF2-40B4-BE49-F238E27FC236}">
                  <a16:creationId xmlns:a16="http://schemas.microsoft.com/office/drawing/2014/main" id="{CE5A97F7-58B7-FD3F-EEFD-3AB78CE41AC4}"/>
                </a:ext>
              </a:extLst>
            </p:cNvPr>
            <p:cNvSpPr/>
            <p:nvPr/>
          </p:nvSpPr>
          <p:spPr>
            <a:xfrm>
              <a:off x="3901943" y="2255633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Wood</a:t>
              </a:r>
            </a:p>
          </p:txBody>
        </p:sp>
        <p:sp>
          <p:nvSpPr>
            <p:cNvPr id="132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9BC4A04A-A6BC-4537-5309-AC59F25853E5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200" dirty="0">
                  <a:solidFill>
                    <a:prstClr val="white"/>
                  </a:solidFill>
                  <a:latin typeface="+mj-lt"/>
                </a:rPr>
                <a:t>Window title</a:t>
              </a:r>
            </a:p>
          </p:txBody>
        </p:sp>
        <p:sp>
          <p:nvSpPr>
            <p:cNvPr id="133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1078E2B4-B62C-5505-E8B1-165CC7B77CCE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34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F3CE72F6-FC72-79FE-ECF0-0B57414B6DC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5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423BF510-2E1F-CD5D-6CFD-4BEB7E203A7E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chemeClr val="bg1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36" name="/Defaults/Themes/Metallic.thm" hidden="1">
            <a:extLst>
              <a:ext uri="{FF2B5EF4-FFF2-40B4-BE49-F238E27FC236}">
                <a16:creationId xmlns:a16="http://schemas.microsoft.com/office/drawing/2014/main" id="{8BC262F7-CC3C-CE4E-26C6-2A76C00CBBD0}"/>
              </a:ext>
            </a:extLst>
          </p:cNvPr>
          <p:cNvGrpSpPr/>
          <p:nvPr/>
        </p:nvGrpSpPr>
        <p:grpSpPr>
          <a:xfrm>
            <a:off x="6563659" y="3872753"/>
            <a:ext cx="4470400" cy="2514600"/>
            <a:chOff x="3813267" y="1964028"/>
            <a:chExt cx="4565466" cy="3199643"/>
          </a:xfrm>
        </p:grpSpPr>
        <p:sp>
          <p:nvSpPr>
            <p:cNvPr id="137" name="WindowFrame">
              <a:extLst>
                <a:ext uri="{FF2B5EF4-FFF2-40B4-BE49-F238E27FC236}">
                  <a16:creationId xmlns:a16="http://schemas.microsoft.com/office/drawing/2014/main" id="{D031A644-9173-E429-C2AA-423483E20DB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Rect">
              <a:avLst>
                <a:gd name="adj" fmla="val 1699"/>
              </a:avLst>
            </a:prstGeom>
            <a:gradFill>
              <a:gsLst>
                <a:gs pos="6000">
                  <a:schemeClr val="bg2">
                    <a:lumMod val="5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38" name="Window">
              <a:extLst>
                <a:ext uri="{FF2B5EF4-FFF2-40B4-BE49-F238E27FC236}">
                  <a16:creationId xmlns:a16="http://schemas.microsoft.com/office/drawing/2014/main" id="{0BB857D6-AF67-F6F4-4C0F-7973DACFAB91}"/>
                </a:ext>
              </a:extLst>
            </p:cNvPr>
            <p:cNvSpPr/>
            <p:nvPr/>
          </p:nvSpPr>
          <p:spPr>
            <a:xfrm>
              <a:off x="3901943" y="2255632"/>
              <a:ext cx="4357129" cy="2789703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Candara" panose="020E0502030303020204" pitchFamily="34" charset="0"/>
                </a:rPr>
                <a:t>Metallic</a:t>
              </a:r>
            </a:p>
          </p:txBody>
        </p:sp>
        <p:sp>
          <p:nvSpPr>
            <p:cNvPr id="139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7E074BDF-7E2D-61B7-2C3E-563C41D718C6}"/>
                </a:ext>
              </a:extLst>
            </p:cNvPr>
            <p:cNvSpPr txBox="1"/>
            <p:nvPr/>
          </p:nvSpPr>
          <p:spPr>
            <a:xfrm>
              <a:off x="3901943" y="1973518"/>
              <a:ext cx="3247385" cy="352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 Light" panose="020E0502030303020204" pitchFamily="34" charset="0"/>
                </a:rPr>
                <a:t>Window title</a:t>
              </a:r>
            </a:p>
          </p:txBody>
        </p:sp>
        <p:sp>
          <p:nvSpPr>
            <p:cNvPr id="140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2B28228E-CE88-1191-2F6D-E5ADB8BDFAB1}"/>
                </a:ext>
              </a:extLst>
            </p:cNvPr>
            <p:cNvSpPr/>
            <p:nvPr/>
          </p:nvSpPr>
          <p:spPr>
            <a:xfrm>
              <a:off x="7702234" y="1964028"/>
              <a:ext cx="555309" cy="291578"/>
            </a:xfrm>
            <a:prstGeom prst="rect">
              <a:avLst/>
            </a:prstGeom>
            <a:gradFill>
              <a:gsLst>
                <a:gs pos="88068">
                  <a:srgbClr val="CA0606">
                    <a:alpha val="48000"/>
                  </a:srgbClr>
                </a:gs>
                <a:gs pos="0">
                  <a:srgbClr val="C42F1A">
                    <a:alpha val="91000"/>
                  </a:srgbClr>
                </a:gs>
                <a:gs pos="24000">
                  <a:srgbClr val="FF2525"/>
                </a:gs>
                <a:gs pos="100000">
                  <a:srgbClr val="C00000">
                    <a:alpha val="76000"/>
                  </a:srgb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 Light" panose="020E0502030303020204" pitchFamily="34" charset="0"/>
                </a:rPr>
                <a:t>X</a:t>
              </a:r>
            </a:p>
          </p:txBody>
        </p:sp>
        <p:sp>
          <p:nvSpPr>
            <p:cNvPr id="141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B9685741-B522-FB22-0121-EF1F091CD5DD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2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E1082CF-15E2-0B9C-12E5-611F5D07ABCC}"/>
                </a:ext>
              </a:extLst>
            </p:cNvPr>
            <p:cNvSpPr/>
            <p:nvPr/>
          </p:nvSpPr>
          <p:spPr>
            <a:xfrm>
              <a:off x="7143292" y="1964757"/>
              <a:ext cx="555309" cy="291578"/>
            </a:xfrm>
            <a:prstGeom prst="rect">
              <a:avLst/>
            </a:prstGeom>
            <a:gradFill>
              <a:gsLst>
                <a:gs pos="88068">
                  <a:schemeClr val="bg2">
                    <a:alpha val="73000"/>
                  </a:schemeClr>
                </a:gs>
                <a:gs pos="0">
                  <a:schemeClr val="bg2">
                    <a:lumMod val="40000"/>
                    <a:lumOff val="60000"/>
                  </a:schemeClr>
                </a:gs>
                <a:gs pos="24000">
                  <a:schemeClr val="bg2">
                    <a:lumMod val="60000"/>
                    <a:lumOff val="40000"/>
                    <a:alpha val="76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2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</a:endParaRPr>
            </a:p>
          </p:txBody>
        </p:sp>
      </p:grpSp>
      <p:grpSp>
        <p:nvGrpSpPr>
          <p:cNvPr id="143" name="/Defaults/Themes/Moonlit.thm" hidden="1">
            <a:extLst>
              <a:ext uri="{FF2B5EF4-FFF2-40B4-BE49-F238E27FC236}">
                <a16:creationId xmlns:a16="http://schemas.microsoft.com/office/drawing/2014/main" id="{F4E78125-A506-6309-C434-CF10C6122637}"/>
              </a:ext>
            </a:extLst>
          </p:cNvPr>
          <p:cNvGrpSpPr/>
          <p:nvPr/>
        </p:nvGrpSpPr>
        <p:grpSpPr>
          <a:xfrm>
            <a:off x="3500120" y="3030572"/>
            <a:ext cx="4470400" cy="2514579"/>
            <a:chOff x="3813267" y="1964055"/>
            <a:chExt cx="4565466" cy="3199616"/>
          </a:xfrm>
        </p:grpSpPr>
        <p:sp>
          <p:nvSpPr>
            <p:cNvPr id="144" name="WindowFrame">
              <a:extLst>
                <a:ext uri="{FF2B5EF4-FFF2-40B4-BE49-F238E27FC236}">
                  <a16:creationId xmlns:a16="http://schemas.microsoft.com/office/drawing/2014/main" id="{996A728B-AF10-0E0E-48B2-3EACBD2944CA}"/>
                </a:ext>
              </a:extLst>
            </p:cNvPr>
            <p:cNvSpPr/>
            <p:nvPr/>
          </p:nvSpPr>
          <p:spPr>
            <a:xfrm>
              <a:off x="3813267" y="1964055"/>
              <a:ext cx="4565466" cy="3199616"/>
            </a:xfrm>
            <a:prstGeom prst="round2SameRect">
              <a:avLst>
                <a:gd name="adj1" fmla="val 1516"/>
                <a:gd name="adj2" fmla="val 0"/>
              </a:avLst>
            </a:prstGeom>
            <a:gradFill>
              <a:gsLst>
                <a:gs pos="88068">
                  <a:schemeClr val="accent1">
                    <a:lumMod val="50000"/>
                  </a:schemeClr>
                </a:gs>
                <a:gs pos="0">
                  <a:schemeClr val="accent1"/>
                </a:gs>
                <a:gs pos="10000">
                  <a:schemeClr val="accent5">
                    <a:lumMod val="75000"/>
                  </a:schemeClr>
                </a:gs>
                <a:gs pos="10000">
                  <a:schemeClr val="accent5">
                    <a:lumMod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9050" cap="rnd" cmpd="sng" algn="ctr">
              <a:noFill/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5" name="Window">
              <a:extLst>
                <a:ext uri="{FF2B5EF4-FFF2-40B4-BE49-F238E27FC236}">
                  <a16:creationId xmlns:a16="http://schemas.microsoft.com/office/drawing/2014/main" id="{6CD26F29-D4DB-8C76-9D7D-A2FF8CE95896}"/>
                </a:ext>
              </a:extLst>
            </p:cNvPr>
            <p:cNvSpPr/>
            <p:nvPr/>
          </p:nvSpPr>
          <p:spPr>
            <a:xfrm>
              <a:off x="3852320" y="2284720"/>
              <a:ext cx="4487502" cy="2842977"/>
            </a:xfrm>
            <a:prstGeom prst="rect">
              <a:avLst/>
            </a:prstGeom>
            <a:solidFill>
              <a:schemeClr val="bg1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200" b="0" i="0" u="none" strike="noStrike" kern="0" cap="none" spc="0" normalizeH="0" baseline="0" noProof="0" dirty="0">
                  <a:ln w="38100">
                    <a:noFill/>
                  </a:ln>
                  <a:effectLst/>
                  <a:uLnTx/>
                  <a:uFillTx/>
                  <a:latin typeface="Trebuchet MS" panose="020B0603020202020204" pitchFamily="34" charset="0"/>
                </a:rPr>
                <a:t>Moonlit</a:t>
              </a:r>
            </a:p>
          </p:txBody>
        </p:sp>
        <p:sp>
          <p:nvSpPr>
            <p:cNvPr id="146" name="WindowTitle">
              <a:hlinkHover r:id="" action="ppaction://macro?name=MovableWindow"/>
              <a:extLst>
                <a:ext uri="{FF2B5EF4-FFF2-40B4-BE49-F238E27FC236}">
                  <a16:creationId xmlns:a16="http://schemas.microsoft.com/office/drawing/2014/main" id="{66C63D8F-92F6-6F8E-EE2D-7825AB4A00DB}"/>
                </a:ext>
              </a:extLst>
            </p:cNvPr>
            <p:cNvSpPr txBox="1"/>
            <p:nvPr/>
          </p:nvSpPr>
          <p:spPr>
            <a:xfrm>
              <a:off x="3901945" y="1973518"/>
              <a:ext cx="3227085" cy="31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t-EE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Window title</a:t>
              </a:r>
            </a:p>
          </p:txBody>
        </p:sp>
        <p:sp>
          <p:nvSpPr>
            <p:cNvPr id="147" name="Close">
              <a:hlinkClick r:id="" action="ppaction://macro?name=CloseWindow"/>
              <a:extLst>
                <a:ext uri="{FF2B5EF4-FFF2-40B4-BE49-F238E27FC236}">
                  <a16:creationId xmlns:a16="http://schemas.microsoft.com/office/drawing/2014/main" id="{72B5927A-5675-5B65-29AC-514AF8B34431}"/>
                </a:ext>
              </a:extLst>
            </p:cNvPr>
            <p:cNvSpPr/>
            <p:nvPr/>
          </p:nvSpPr>
          <p:spPr>
            <a:xfrm>
              <a:off x="7811183" y="1972864"/>
              <a:ext cx="528640" cy="311664"/>
            </a:xfrm>
            <a:prstGeom prst="rect">
              <a:avLst/>
            </a:prstGeom>
            <a:gradFill>
              <a:gsLst>
                <a:gs pos="88068">
                  <a:srgbClr val="C00000">
                    <a:alpha val="87000"/>
                  </a:srgbClr>
                </a:gs>
                <a:gs pos="0">
                  <a:srgbClr val="C06E00">
                    <a:alpha val="82000"/>
                  </a:srgbClr>
                </a:gs>
                <a:gs pos="24000">
                  <a:srgbClr val="FF0000">
                    <a:alpha val="88000"/>
                  </a:srgbClr>
                </a:gs>
                <a:gs pos="100000">
                  <a:srgbClr val="C00000">
                    <a:alpha val="49000"/>
                  </a:srgb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7632"/>
                        <a:gd name="connsiteY0" fmla="*/ 40824 h 244937"/>
                        <a:gd name="connsiteX1" fmla="*/ 40824 w 517632"/>
                        <a:gd name="connsiteY1" fmla="*/ 0 h 244937"/>
                        <a:gd name="connsiteX2" fmla="*/ 476808 w 517632"/>
                        <a:gd name="connsiteY2" fmla="*/ 0 h 244937"/>
                        <a:gd name="connsiteX3" fmla="*/ 517632 w 517632"/>
                        <a:gd name="connsiteY3" fmla="*/ 40824 h 244937"/>
                        <a:gd name="connsiteX4" fmla="*/ 517632 w 517632"/>
                        <a:gd name="connsiteY4" fmla="*/ 204113 h 244937"/>
                        <a:gd name="connsiteX5" fmla="*/ 476808 w 517632"/>
                        <a:gd name="connsiteY5" fmla="*/ 244937 h 244937"/>
                        <a:gd name="connsiteX6" fmla="*/ 40824 w 517632"/>
                        <a:gd name="connsiteY6" fmla="*/ 244937 h 244937"/>
                        <a:gd name="connsiteX7" fmla="*/ 0 w 517632"/>
                        <a:gd name="connsiteY7" fmla="*/ 204113 h 244937"/>
                        <a:gd name="connsiteX8" fmla="*/ 0 w 517632"/>
                        <a:gd name="connsiteY8" fmla="*/ 40824 h 244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7632" h="244937" fill="none" extrusionOk="0">
                          <a:moveTo>
                            <a:pt x="0" y="40824"/>
                          </a:moveTo>
                          <a:cubicBezTo>
                            <a:pt x="-340" y="18223"/>
                            <a:pt x="20476" y="1798"/>
                            <a:pt x="40824" y="0"/>
                          </a:cubicBezTo>
                          <a:cubicBezTo>
                            <a:pt x="161054" y="19040"/>
                            <a:pt x="422930" y="33023"/>
                            <a:pt x="476808" y="0"/>
                          </a:cubicBezTo>
                          <a:cubicBezTo>
                            <a:pt x="499842" y="752"/>
                            <a:pt x="518068" y="18812"/>
                            <a:pt x="517632" y="40824"/>
                          </a:cubicBezTo>
                          <a:cubicBezTo>
                            <a:pt x="527642" y="89061"/>
                            <a:pt x="505802" y="176094"/>
                            <a:pt x="517632" y="204113"/>
                          </a:cubicBezTo>
                          <a:cubicBezTo>
                            <a:pt x="517207" y="226729"/>
                            <a:pt x="498518" y="244360"/>
                            <a:pt x="476808" y="244937"/>
                          </a:cubicBezTo>
                          <a:cubicBezTo>
                            <a:pt x="271932" y="205792"/>
                            <a:pt x="192628" y="223335"/>
                            <a:pt x="40824" y="244937"/>
                          </a:cubicBezTo>
                          <a:cubicBezTo>
                            <a:pt x="18591" y="240697"/>
                            <a:pt x="-1809" y="227715"/>
                            <a:pt x="0" y="204113"/>
                          </a:cubicBezTo>
                          <a:cubicBezTo>
                            <a:pt x="-7522" y="141385"/>
                            <a:pt x="13041" y="64417"/>
                            <a:pt x="0" y="40824"/>
                          </a:cubicBezTo>
                          <a:close/>
                        </a:path>
                        <a:path w="517632" h="244937" stroke="0" extrusionOk="0">
                          <a:moveTo>
                            <a:pt x="0" y="40824"/>
                          </a:moveTo>
                          <a:cubicBezTo>
                            <a:pt x="-3325" y="16227"/>
                            <a:pt x="14858" y="1283"/>
                            <a:pt x="40824" y="0"/>
                          </a:cubicBezTo>
                          <a:cubicBezTo>
                            <a:pt x="115706" y="12487"/>
                            <a:pt x="283871" y="18057"/>
                            <a:pt x="476808" y="0"/>
                          </a:cubicBezTo>
                          <a:cubicBezTo>
                            <a:pt x="498100" y="1224"/>
                            <a:pt x="517566" y="18643"/>
                            <a:pt x="517632" y="40824"/>
                          </a:cubicBezTo>
                          <a:cubicBezTo>
                            <a:pt x="511818" y="81286"/>
                            <a:pt x="527503" y="138331"/>
                            <a:pt x="517632" y="204113"/>
                          </a:cubicBezTo>
                          <a:cubicBezTo>
                            <a:pt x="521772" y="227150"/>
                            <a:pt x="500203" y="243189"/>
                            <a:pt x="476808" y="244937"/>
                          </a:cubicBezTo>
                          <a:cubicBezTo>
                            <a:pt x="395182" y="281972"/>
                            <a:pt x="107161" y="261816"/>
                            <a:pt x="40824" y="244937"/>
                          </a:cubicBezTo>
                          <a:cubicBezTo>
                            <a:pt x="17911" y="241434"/>
                            <a:pt x="-1014" y="228068"/>
                            <a:pt x="0" y="204113"/>
                          </a:cubicBezTo>
                          <a:cubicBezTo>
                            <a:pt x="-12355" y="185314"/>
                            <a:pt x="-8386" y="109327"/>
                            <a:pt x="0" y="4082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140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X</a:t>
              </a:r>
            </a:p>
          </p:txBody>
        </p:sp>
        <p:sp>
          <p:nvSpPr>
            <p:cNvPr id="148" name="Handle">
              <a:hlinkHover r:id="" action="ppaction://macro?name=ResizingWindow"/>
              <a:extLst>
                <a:ext uri="{FF2B5EF4-FFF2-40B4-BE49-F238E27FC236}">
                  <a16:creationId xmlns:a16="http://schemas.microsoft.com/office/drawing/2014/main" id="{8C8DDD23-0DF3-DAE9-78C5-9D2942BBDAAF}"/>
                </a:ext>
              </a:extLst>
            </p:cNvPr>
            <p:cNvSpPr/>
            <p:nvPr/>
          </p:nvSpPr>
          <p:spPr>
            <a:xfrm>
              <a:off x="8268051" y="5061296"/>
              <a:ext cx="107368" cy="100013"/>
            </a:xfrm>
            <a:prstGeom prst="rect">
              <a:avLst/>
            </a:prstGeom>
            <a:solidFill>
              <a:srgbClr val="90C226">
                <a:alpha val="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t-E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  <p:sp>
          <p:nvSpPr>
            <p:cNvPr id="149" name="Minimize">
              <a:hlinkClick r:id="" action="ppaction://macro?name=MinimizeWindow"/>
              <a:extLst>
                <a:ext uri="{FF2B5EF4-FFF2-40B4-BE49-F238E27FC236}">
                  <a16:creationId xmlns:a16="http://schemas.microsoft.com/office/drawing/2014/main" id="{1DF1234C-CA08-BFC2-0E56-E2A6CE3923AF}"/>
                </a:ext>
              </a:extLst>
            </p:cNvPr>
            <p:cNvSpPr/>
            <p:nvPr/>
          </p:nvSpPr>
          <p:spPr>
            <a:xfrm>
              <a:off x="7252240" y="1964516"/>
              <a:ext cx="542839" cy="320908"/>
            </a:xfrm>
            <a:prstGeom prst="rect">
              <a:avLst/>
            </a:prstGeom>
            <a:gradFill>
              <a:gsLst>
                <a:gs pos="88068">
                  <a:schemeClr val="accent1">
                    <a:lumMod val="50000"/>
                    <a:alpha val="46000"/>
                  </a:schemeClr>
                </a:gs>
                <a:gs pos="0">
                  <a:schemeClr val="bg2">
                    <a:alpha val="43000"/>
                  </a:schemeClr>
                </a:gs>
                <a:gs pos="24000">
                  <a:schemeClr val="accent1">
                    <a:alpha val="61000"/>
                  </a:schemeClr>
                </a:gs>
                <a:gs pos="100000">
                  <a:schemeClr val="accent1">
                    <a:lumMod val="50000"/>
                    <a:alpha val="0"/>
                  </a:schemeClr>
                </a:gs>
              </a:gsLst>
              <a:lin ang="5400000" scaled="1"/>
            </a:gradFill>
            <a:ln w="3175" cap="rnd" cmpd="thickThin" algn="ctr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 sd="852854689">
                    <a:custGeom>
                      <a:avLst/>
                      <a:gdLst>
                        <a:gd name="connsiteX0" fmla="*/ 0 w 531536"/>
                        <a:gd name="connsiteY0" fmla="*/ 42035 h 252202"/>
                        <a:gd name="connsiteX1" fmla="*/ 42035 w 531536"/>
                        <a:gd name="connsiteY1" fmla="*/ 0 h 252202"/>
                        <a:gd name="connsiteX2" fmla="*/ 489501 w 531536"/>
                        <a:gd name="connsiteY2" fmla="*/ 0 h 252202"/>
                        <a:gd name="connsiteX3" fmla="*/ 531536 w 531536"/>
                        <a:gd name="connsiteY3" fmla="*/ 42035 h 252202"/>
                        <a:gd name="connsiteX4" fmla="*/ 531536 w 531536"/>
                        <a:gd name="connsiteY4" fmla="*/ 210167 h 252202"/>
                        <a:gd name="connsiteX5" fmla="*/ 489501 w 531536"/>
                        <a:gd name="connsiteY5" fmla="*/ 252202 h 252202"/>
                        <a:gd name="connsiteX6" fmla="*/ 42035 w 531536"/>
                        <a:gd name="connsiteY6" fmla="*/ 252202 h 252202"/>
                        <a:gd name="connsiteX7" fmla="*/ 0 w 531536"/>
                        <a:gd name="connsiteY7" fmla="*/ 210167 h 252202"/>
                        <a:gd name="connsiteX8" fmla="*/ 0 w 531536"/>
                        <a:gd name="connsiteY8" fmla="*/ 42035 h 25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31536" h="252202" fill="none" extrusionOk="0">
                          <a:moveTo>
                            <a:pt x="0" y="42035"/>
                          </a:moveTo>
                          <a:cubicBezTo>
                            <a:pt x="33" y="19708"/>
                            <a:pt x="20742" y="3225"/>
                            <a:pt x="42035" y="0"/>
                          </a:cubicBezTo>
                          <a:cubicBezTo>
                            <a:pt x="112101" y="39907"/>
                            <a:pt x="312648" y="-32013"/>
                            <a:pt x="489501" y="0"/>
                          </a:cubicBezTo>
                          <a:cubicBezTo>
                            <a:pt x="512559" y="-1079"/>
                            <a:pt x="528094" y="17779"/>
                            <a:pt x="531536" y="42035"/>
                          </a:cubicBezTo>
                          <a:cubicBezTo>
                            <a:pt x="537650" y="88184"/>
                            <a:pt x="538076" y="126159"/>
                            <a:pt x="531536" y="210167"/>
                          </a:cubicBezTo>
                          <a:cubicBezTo>
                            <a:pt x="532345" y="229278"/>
                            <a:pt x="511825" y="251203"/>
                            <a:pt x="489501" y="252202"/>
                          </a:cubicBezTo>
                          <a:cubicBezTo>
                            <a:pt x="278603" y="274309"/>
                            <a:pt x="198572" y="275126"/>
                            <a:pt x="42035" y="252202"/>
                          </a:cubicBezTo>
                          <a:cubicBezTo>
                            <a:pt x="20041" y="252064"/>
                            <a:pt x="-3456" y="234065"/>
                            <a:pt x="0" y="210167"/>
                          </a:cubicBezTo>
                          <a:cubicBezTo>
                            <a:pt x="7461" y="175298"/>
                            <a:pt x="9484" y="65133"/>
                            <a:pt x="0" y="42035"/>
                          </a:cubicBezTo>
                          <a:close/>
                        </a:path>
                        <a:path w="531536" h="252202" stroke="0" extrusionOk="0">
                          <a:moveTo>
                            <a:pt x="0" y="42035"/>
                          </a:moveTo>
                          <a:cubicBezTo>
                            <a:pt x="2640" y="19540"/>
                            <a:pt x="18953" y="277"/>
                            <a:pt x="42035" y="0"/>
                          </a:cubicBezTo>
                          <a:cubicBezTo>
                            <a:pt x="200004" y="1907"/>
                            <a:pt x="271285" y="-23688"/>
                            <a:pt x="489501" y="0"/>
                          </a:cubicBezTo>
                          <a:cubicBezTo>
                            <a:pt x="511740" y="-744"/>
                            <a:pt x="532918" y="16035"/>
                            <a:pt x="531536" y="42035"/>
                          </a:cubicBezTo>
                          <a:cubicBezTo>
                            <a:pt x="534627" y="88140"/>
                            <a:pt x="537632" y="155706"/>
                            <a:pt x="531536" y="210167"/>
                          </a:cubicBezTo>
                          <a:cubicBezTo>
                            <a:pt x="527601" y="234808"/>
                            <a:pt x="508343" y="251486"/>
                            <a:pt x="489501" y="252202"/>
                          </a:cubicBezTo>
                          <a:cubicBezTo>
                            <a:pt x="414960" y="265650"/>
                            <a:pt x="217373" y="212537"/>
                            <a:pt x="42035" y="252202"/>
                          </a:cubicBezTo>
                          <a:cubicBezTo>
                            <a:pt x="16756" y="251785"/>
                            <a:pt x="-2259" y="232359"/>
                            <a:pt x="0" y="210167"/>
                          </a:cubicBezTo>
                          <a:cubicBezTo>
                            <a:pt x="-4697" y="134276"/>
                            <a:pt x="-5184" y="77421"/>
                            <a:pt x="0" y="4203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t-EE" sz="1400" b="1" kern="0" dirty="0">
                  <a:solidFill>
                    <a:srgbClr val="FFFFFF"/>
                  </a:solidFill>
                  <a:latin typeface="Candara" panose="020E0502030303020204" pitchFamily="34" charset="0"/>
                </a:rPr>
                <a:t>_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t-EE" sz="4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 pitchFamily="34" charset="0"/>
                </a:rPr>
                <a:t> </a:t>
              </a:r>
              <a:endParaRPr kumimoji="0" lang="et-EE" sz="12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</a:endParaRP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Label1" r:id="rId7" imgW="914400" imgH="914400"/>
        </mc:Choice>
        <mc:Fallback>
          <p:control name="Label1" r:id="rId7" imgW="914400" imgH="914400">
            <p:pic>
              <p:nvPicPr>
                <p:cNvPr id="75" name="Label1" hidden="1">
                  <a:extLst>
                    <a:ext uri="{FF2B5EF4-FFF2-40B4-BE49-F238E27FC236}">
                      <a16:creationId xmlns:a16="http://schemas.microsoft.com/office/drawing/2014/main" id="{2F2A539A-C3D5-F651-F8B7-3052E83CC3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368300" y="2268538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231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dir="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 numSld="999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">
    <p:bg>
      <p:bgPr>
        <a:gradFill flip="none" rotWithShape="1">
          <a:gsLst>
            <a:gs pos="100000">
              <a:srgbClr val="7030A0"/>
            </a:gs>
            <a:gs pos="18000">
              <a:srgbClr val="5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stkülik 14">
            <a:hlinkHover r:id="" action="ppaction://macro?name=Unlight"/>
            <a:extLst>
              <a:ext uri="{FF2B5EF4-FFF2-40B4-BE49-F238E27FC236}">
                <a16:creationId xmlns:a16="http://schemas.microsoft.com/office/drawing/2014/main" id="{8050BA99-2D3A-C475-8910-E196A703D10D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0000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t-EE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BtnSessionRecovery">
            <a:hlinkClick r:id="" action="ppaction://macro?name=RecoverSession"/>
            <a:hlinkHover r:id="" action="ppaction://macro?name=Highlight"/>
            <a:extLst>
              <a:ext uri="{FF2B5EF4-FFF2-40B4-BE49-F238E27FC236}">
                <a16:creationId xmlns:a16="http://schemas.microsoft.com/office/drawing/2014/main" id="{97E44F86-A0A4-F84D-898F-8EF204154708}"/>
              </a:ext>
            </a:extLst>
          </p:cNvPr>
          <p:cNvSpPr/>
          <p:nvPr/>
        </p:nvSpPr>
        <p:spPr>
          <a:xfrm>
            <a:off x="4228010" y="3054225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>
                <a:solidFill>
                  <a:srgbClr val="FFFFFF"/>
                </a:solidFill>
                <a:latin typeface="Consolas" panose="020B0609020204030204" pitchFamily="49" charset="0"/>
              </a:rPr>
              <a:t>Continue boot</a:t>
            </a:r>
            <a:endParaRPr lang="et-EE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tnRestart">
            <a:hlinkClick r:id="rId3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401F76D-664E-4BC2-E283-93BA51DD6E7A}"/>
              </a:ext>
            </a:extLst>
          </p:cNvPr>
          <p:cNvSpPr/>
          <p:nvPr/>
        </p:nvSpPr>
        <p:spPr>
          <a:xfrm>
            <a:off x="4228011" y="3789448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Restart system</a:t>
            </a:r>
          </a:p>
        </p:txBody>
      </p:sp>
      <p:sp>
        <p:nvSpPr>
          <p:cNvPr id="6" name="BtnFactoryReset">
            <a:hlinkClick r:id="" action="ppaction://macro?name=HardReset"/>
            <a:hlinkHover r:id="" action="ppaction://macro?name=Highlight"/>
            <a:extLst>
              <a:ext uri="{FF2B5EF4-FFF2-40B4-BE49-F238E27FC236}">
                <a16:creationId xmlns:a16="http://schemas.microsoft.com/office/drawing/2014/main" id="{2341A25C-E723-0212-6BD5-FAEF54648F4D}"/>
              </a:ext>
            </a:extLst>
          </p:cNvPr>
          <p:cNvSpPr/>
          <p:nvPr/>
        </p:nvSpPr>
        <p:spPr>
          <a:xfrm>
            <a:off x="4228010" y="4523061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Factory reset</a:t>
            </a:r>
          </a:p>
        </p:txBody>
      </p:sp>
      <p:sp>
        <p:nvSpPr>
          <p:cNvPr id="19" name="BtnDFU">
            <a:hlinkClick r:id="rId4" action="ppaction://hlinksldjump"/>
            <a:hlinkHover r:id="" action="ppaction://macro?name=Highlight"/>
            <a:extLst>
              <a:ext uri="{FF2B5EF4-FFF2-40B4-BE49-F238E27FC236}">
                <a16:creationId xmlns:a16="http://schemas.microsoft.com/office/drawing/2014/main" id="{A6637040-8AFB-5A8D-CAFD-4047C1BDFD61}"/>
              </a:ext>
            </a:extLst>
          </p:cNvPr>
          <p:cNvSpPr/>
          <p:nvPr/>
        </p:nvSpPr>
        <p:spPr>
          <a:xfrm>
            <a:off x="4228011" y="525989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System update</a:t>
            </a:r>
          </a:p>
        </p:txBody>
      </p:sp>
      <p:sp>
        <p:nvSpPr>
          <p:cNvPr id="8" name="BtnShutdown">
            <a:hlinkClick r:id="" action="ppaction://hlinkshowjump?jump=endshow"/>
            <a:hlinkHover r:id="" action="ppaction://macro?name=Highlight"/>
            <a:extLst>
              <a:ext uri="{FF2B5EF4-FFF2-40B4-BE49-F238E27FC236}">
                <a16:creationId xmlns:a16="http://schemas.microsoft.com/office/drawing/2014/main" id="{4FEB8EB3-90CC-BFC1-9808-CCEAA7280964}"/>
              </a:ext>
            </a:extLst>
          </p:cNvPr>
          <p:cNvSpPr/>
          <p:nvPr/>
        </p:nvSpPr>
        <p:spPr>
          <a:xfrm>
            <a:off x="4228011" y="6025954"/>
            <a:ext cx="3735977" cy="512129"/>
          </a:xfrm>
          <a:prstGeom prst="rect">
            <a:avLst/>
          </a:prstGeom>
          <a:solidFill>
            <a:srgbClr val="7A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solidFill>
                  <a:srgbClr val="FFFFFF"/>
                </a:solidFill>
                <a:latin typeface="Consolas" panose="020B0609020204030204" pitchFamily="49" charset="0"/>
              </a:rPr>
              <a:t>Shut down system</a:t>
            </a:r>
          </a:p>
        </p:txBody>
      </p:sp>
      <p:sp>
        <p:nvSpPr>
          <p:cNvPr id="10" name="Bootwarning2">
            <a:extLst>
              <a:ext uri="{FF2B5EF4-FFF2-40B4-BE49-F238E27FC236}">
                <a16:creationId xmlns:a16="http://schemas.microsoft.com/office/drawing/2014/main" id="{8D18D218-B086-DAAC-CD79-DCC0C69DA831}"/>
              </a:ext>
            </a:extLst>
          </p:cNvPr>
          <p:cNvSpPr/>
          <p:nvPr/>
        </p:nvSpPr>
        <p:spPr>
          <a:xfrm>
            <a:off x="5225860" y="369418"/>
            <a:ext cx="1740280" cy="1492364"/>
          </a:xfrm>
          <a:prstGeom prst="triangle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t-EE" sz="7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ootwarning1">
            <a:extLst>
              <a:ext uri="{FF2B5EF4-FFF2-40B4-BE49-F238E27FC236}">
                <a16:creationId xmlns:a16="http://schemas.microsoft.com/office/drawing/2014/main" id="{7DA51DA0-0D2C-809B-D427-575C5743A12D}"/>
              </a:ext>
            </a:extLst>
          </p:cNvPr>
          <p:cNvSpPr/>
          <p:nvPr/>
        </p:nvSpPr>
        <p:spPr>
          <a:xfrm>
            <a:off x="5225860" y="369501"/>
            <a:ext cx="1740280" cy="1492364"/>
          </a:xfrm>
          <a:prstGeom prst="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8000" dirty="0">
                <a:solidFill>
                  <a:schemeClr val="bg1"/>
                </a:solidFill>
                <a:latin typeface="Candara" panose="020E0502030303020204" pitchFamily="34" charset="0"/>
              </a:rPr>
              <a:t>!</a:t>
            </a:r>
          </a:p>
          <a:p>
            <a:pPr algn="ctr"/>
            <a:r>
              <a:rPr lang="et-EE" sz="2800" dirty="0">
                <a:solidFill>
                  <a:schemeClr val="bg1"/>
                </a:solidFill>
              </a:rPr>
              <a:t> </a:t>
            </a:r>
            <a:endParaRPr lang="et-EE" sz="7200" dirty="0">
              <a:solidFill>
                <a:schemeClr val="bg1"/>
              </a:solidFill>
            </a:endParaRPr>
          </a:p>
        </p:txBody>
      </p:sp>
      <p:sp>
        <p:nvSpPr>
          <p:cNvPr id="12" name="Highlight" hidden="1">
            <a:extLst>
              <a:ext uri="{FF2B5EF4-FFF2-40B4-BE49-F238E27FC236}">
                <a16:creationId xmlns:a16="http://schemas.microsoft.com/office/drawing/2014/main" id="{799EE2E0-DBF7-8C04-76B9-67762D3D387F}"/>
              </a:ext>
            </a:extLst>
          </p:cNvPr>
          <p:cNvSpPr/>
          <p:nvPr/>
        </p:nvSpPr>
        <p:spPr>
          <a:xfrm>
            <a:off x="-738" y="6865925"/>
            <a:ext cx="2953512" cy="6675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>
              <a:solidFill>
                <a:schemeClr val="bg1"/>
              </a:solidFill>
            </a:endParaRPr>
          </a:p>
        </p:txBody>
      </p:sp>
      <p:sp>
        <p:nvSpPr>
          <p:cNvPr id="13" name="Unlight" hidden="1">
            <a:hlinkClick r:id="" action="ppaction://macro?name=MacroTest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A367B99-1971-C51E-3207-9C0894B64822}"/>
              </a:ext>
            </a:extLst>
          </p:cNvPr>
          <p:cNvSpPr/>
          <p:nvPr/>
        </p:nvSpPr>
        <p:spPr>
          <a:xfrm>
            <a:off x="155442" y="6993566"/>
            <a:ext cx="3735977" cy="512129"/>
          </a:xfrm>
          <a:prstGeom prst="rect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Macro test</a:t>
            </a:r>
          </a:p>
        </p:txBody>
      </p:sp>
      <p:sp>
        <p:nvSpPr>
          <p:cNvPr id="20" name="BootText">
            <a:extLst>
              <a:ext uri="{FF2B5EF4-FFF2-40B4-BE49-F238E27FC236}">
                <a16:creationId xmlns:a16="http://schemas.microsoft.com/office/drawing/2014/main" id="{33433E78-747B-F20A-401C-F57D5164F199}"/>
              </a:ext>
            </a:extLst>
          </p:cNvPr>
          <p:cNvSpPr txBox="1"/>
          <p:nvPr/>
        </p:nvSpPr>
        <p:spPr>
          <a:xfrm>
            <a:off x="0" y="2295525"/>
            <a:ext cx="12192000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30">
                <a:latin typeface="Consolas" panose="020B0609020204030204" pitchFamily="49" charset="0"/>
              </a:rPr>
              <a:t>Recovery mode</a:t>
            </a:r>
            <a:endParaRPr lang="en-US" sz="2030" dirty="0">
              <a:latin typeface="Consolas" panose="020B0609020204030204" pitchFamily="49" charset="0"/>
            </a:endParaRPr>
          </a:p>
        </p:txBody>
      </p:sp>
      <p:sp>
        <p:nvSpPr>
          <p:cNvPr id="5" name="Ristkülik 4">
            <a:hlinkClick r:id="" action="ppaction://macro?name=RecoveryAbout"/>
            <a:extLst>
              <a:ext uri="{FF2B5EF4-FFF2-40B4-BE49-F238E27FC236}">
                <a16:creationId xmlns:a16="http://schemas.microsoft.com/office/drawing/2014/main" id="{65389B9F-1406-E832-6B9A-1FD6FE9979D3}"/>
              </a:ext>
            </a:extLst>
          </p:cNvPr>
          <p:cNvSpPr/>
          <p:nvPr/>
        </p:nvSpPr>
        <p:spPr>
          <a:xfrm>
            <a:off x="0" y="0"/>
            <a:ext cx="106017" cy="119270"/>
          </a:xfrm>
          <a:prstGeom prst="rect">
            <a:avLst/>
          </a:prstGeom>
          <a:solidFill>
            <a:srgbClr val="92278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304920" imgH="361800"/>
        </mc:Choice>
        <mc:Fallback>
          <p:control name="Label1" r:id="rId1" imgW="304920" imgH="361800">
            <p:pic>
              <p:nvPicPr>
                <p:cNvPr id="2" name="Label1" hidden="1">
                  <a:extLst>
                    <a:ext uri="{FF2B5EF4-FFF2-40B4-BE49-F238E27FC236}">
                      <a16:creationId xmlns:a16="http://schemas.microsoft.com/office/drawing/2014/main" id="{5DA6CBB3-3F77-A142-484A-84785330C16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31863" y="287338"/>
                  <a:ext cx="304334" cy="3581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9563561"/>
      </p:ext>
    </p:extLst>
  </p:cSld>
  <p:clrMapOvr>
    <a:masterClrMapping/>
  </p:clrMapOvr>
  <p:transition advClick="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70CC26E6-1969-76BF-9C4F-4CE493BD2507}"/>
              </a:ext>
            </a:extLst>
          </p:cNvPr>
          <p:cNvSpPr txBox="1"/>
          <p:nvPr/>
        </p:nvSpPr>
        <p:spPr>
          <a:xfrm>
            <a:off x="1699404" y="3244334"/>
            <a:ext cx="9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dirty="0">
                <a:latin typeface="Consolas" panose="020B0609020204030204" pitchFamily="49" charset="0"/>
              </a:rPr>
              <a:t>General system files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9" name="Words" hidden="1">
            <a:extLst>
              <a:ext uri="{FF2B5EF4-FFF2-40B4-BE49-F238E27FC236}">
                <a16:creationId xmlns:a16="http://schemas.microsoft.com/office/drawing/2014/main" id="{2D2865D4-B399-B589-5A49-B88B7E61ED81}"/>
              </a:ext>
            </a:extLst>
          </p:cNvPr>
          <p:cNvSpPr txBox="1"/>
          <p:nvPr/>
        </p:nvSpPr>
        <p:spPr>
          <a:xfrm>
            <a:off x="0" y="0"/>
            <a:ext cx="0" cy="258532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fasfasfsf</a:t>
            </a:r>
          </a:p>
        </p:txBody>
      </p:sp>
      <p:sp>
        <p:nvSpPr>
          <p:cNvPr id="6" name="/UserPic.png" hidden="1">
            <a:extLst>
              <a:ext uri="{FF2B5EF4-FFF2-40B4-BE49-F238E27FC236}">
                <a16:creationId xmlns:a16="http://schemas.microsoft.com/office/drawing/2014/main" id="{0D4EF1D0-0298-0EA4-60E2-347F0B7F8D57}"/>
              </a:ext>
            </a:extLst>
          </p:cNvPr>
          <p:cNvSpPr txBox="1"/>
          <p:nvPr/>
        </p:nvSpPr>
        <p:spPr>
          <a:xfrm>
            <a:off x="152400" y="152400"/>
            <a:ext cx="0" cy="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rtlCol="0">
            <a:spAutoFit/>
          </a:bodyPr>
          <a:lstStyle/>
          <a:p>
            <a:endParaRPr lang="et-EE"/>
          </a:p>
        </p:txBody>
      </p:sp>
      <p:sp>
        <p:nvSpPr>
          <p:cNvPr id="122" name="/System/Settings.cnf*AutosaveInterval" hidden="1">
            <a:extLst>
              <a:ext uri="{FF2B5EF4-FFF2-40B4-BE49-F238E27FC236}">
                <a16:creationId xmlns:a16="http://schemas.microsoft.com/office/drawing/2014/main" id="{8C6648E9-EA82-CFEB-1132-74C690540E39}"/>
              </a:ext>
            </a:extLst>
          </p:cNvPr>
          <p:cNvSpPr txBox="1"/>
          <p:nvPr/>
        </p:nvSpPr>
        <p:spPr>
          <a:xfrm>
            <a:off x="0" y="0"/>
            <a:ext cx="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5</a:t>
            </a:r>
          </a:p>
        </p:txBody>
      </p:sp>
      <p:sp>
        <p:nvSpPr>
          <p:cNvPr id="125" name="/System/Icons/." hidden="1">
            <a:extLst>
              <a:ext uri="{FF2B5EF4-FFF2-40B4-BE49-F238E27FC236}">
                <a16:creationId xmlns:a16="http://schemas.microsoft.com/office/drawing/2014/main" id="{75928F6A-23C3-7D59-A424-3337F158569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  <p:pic>
        <p:nvPicPr>
          <p:cNvPr id="126" name="/System/Icons/Words.emf" hidden="1">
            <a:extLst>
              <a:ext uri="{FF2B5EF4-FFF2-40B4-BE49-F238E27FC236}">
                <a16:creationId xmlns:a16="http://schemas.microsoft.com/office/drawing/2014/main" id="{32CCF93D-52ED-F94C-ECC3-AF33C009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428" y="5152937"/>
            <a:ext cx="748811" cy="778763"/>
          </a:xfrm>
          <a:prstGeom prst="rect">
            <a:avLst/>
          </a:prstGeom>
        </p:spPr>
      </p:pic>
      <p:sp>
        <p:nvSpPr>
          <p:cNvPr id="127" name="/System/Settings.cnf*IconWords" hidden="1">
            <a:extLst>
              <a:ext uri="{FF2B5EF4-FFF2-40B4-BE49-F238E27FC236}">
                <a16:creationId xmlns:a16="http://schemas.microsoft.com/office/drawing/2014/main" id="{1A30C97D-C923-613E-8317-43F626E138FE}"/>
              </a:ext>
            </a:extLst>
          </p:cNvPr>
          <p:cNvSpPr txBox="1"/>
          <p:nvPr/>
        </p:nvSpPr>
        <p:spPr>
          <a:xfrm>
            <a:off x="0" y="0"/>
            <a:ext cx="0" cy="64633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/System/Icons/Words.emf</a:t>
            </a:r>
          </a:p>
        </p:txBody>
      </p:sp>
      <p:sp>
        <p:nvSpPr>
          <p:cNvPr id="128" name="/System/Settings.cnf*assocwdoc" hidden="1">
            <a:extLst>
              <a:ext uri="{FF2B5EF4-FFF2-40B4-BE49-F238E27FC236}">
                <a16:creationId xmlns:a16="http://schemas.microsoft.com/office/drawing/2014/main" id="{CB893660-180E-295F-AE69-A9D0D313DA63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Words</a:t>
            </a:r>
          </a:p>
        </p:txBody>
      </p:sp>
      <p:sp>
        <p:nvSpPr>
          <p:cNvPr id="129" name="/System/Settings.cnf*NoActiveX" hidden="1">
            <a:extLst>
              <a:ext uri="{FF2B5EF4-FFF2-40B4-BE49-F238E27FC236}">
                <a16:creationId xmlns:a16="http://schemas.microsoft.com/office/drawing/2014/main" id="{D76B1A51-8CDE-6D81-5CC8-88D87D867E8D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False</a:t>
            </a:r>
          </a:p>
        </p:txBody>
      </p:sp>
      <p:sp>
        <p:nvSpPr>
          <p:cNvPr id="146" name="/System/Settings.cnf*Autologin" hidden="1">
            <a:extLst>
              <a:ext uri="{FF2B5EF4-FFF2-40B4-BE49-F238E27FC236}">
                <a16:creationId xmlns:a16="http://schemas.microsoft.com/office/drawing/2014/main" id="{1105D520-4299-0197-5EC5-3B36DC27C93B}"/>
              </a:ext>
            </a:extLst>
          </p:cNvPr>
          <p:cNvSpPr txBox="1"/>
          <p:nvPr/>
        </p:nvSpPr>
        <p:spPr>
          <a:xfrm>
            <a:off x="0" y="0"/>
            <a:ext cx="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t-EE"/>
              <a:t>Admin</a:t>
            </a:r>
          </a:p>
        </p:txBody>
      </p:sp>
      <p:sp>
        <p:nvSpPr>
          <p:cNvPr id="186" name="/Temp/." hidden="1">
            <a:extLst>
              <a:ext uri="{FF2B5EF4-FFF2-40B4-BE49-F238E27FC236}">
                <a16:creationId xmlns:a16="http://schemas.microsoft.com/office/drawing/2014/main" id="{3F24666B-2EB9-B661-283C-FB22E0A974C7}"/>
              </a:ext>
            </a:extLst>
          </p:cNvPr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t-EE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Label1" r:id="rId1" imgW="914400" imgH="914400"/>
        </mc:Choice>
        <mc:Fallback>
          <p:control name="Label1" r:id="rId1" imgW="914400" imgH="914400">
            <p:pic>
              <p:nvPicPr>
                <p:cNvPr id="3" name="Label1" hidden="1">
                  <a:extLst>
                    <a:ext uri="{FF2B5EF4-FFF2-40B4-BE49-F238E27FC236}">
                      <a16:creationId xmlns:a16="http://schemas.microsoft.com/office/drawing/2014/main" id="{D292D28F-9D78-653D-FC34-698E0B4A2D8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619125" y="923925"/>
                  <a:ext cx="914400" cy="9144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197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'i kujundus">
  <a:themeElements>
    <a:clrScheme name="Kohandatud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'i kujundus">
  <a:themeElements>
    <a:clrScheme name="Kohandatud 17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5F5F5F"/>
      </a:hlink>
      <a:folHlink>
        <a:srgbClr val="919191"/>
      </a:folHlink>
    </a:clrScheme>
    <a:fontScheme name="Custom 4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'i kujundus">
  <a:themeElements>
    <a:clrScheme name="Office'i kujundus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4EA5D8"/>
      </a:accent3>
      <a:accent4>
        <a:srgbClr val="4E8542"/>
      </a:accent4>
      <a:accent5>
        <a:srgbClr val="F07F09"/>
      </a:accent5>
      <a:accent6>
        <a:srgbClr val="C19859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'i kujundus">
  <a:themeElements>
    <a:clrScheme name="Office'i kujundus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563C1"/>
      </a:hlink>
      <a:folHlink>
        <a:srgbClr val="954F72"/>
      </a:folHlink>
    </a:clrScheme>
    <a:fontScheme name="Kohandatud 2">
      <a:majorFont>
        <a:latin typeface="Candara Light"/>
        <a:ea typeface=""/>
        <a:cs typeface=""/>
      </a:majorFont>
      <a:minorFont>
        <a:latin typeface="Calibri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5_Office'i kujundus">
  <a:themeElements>
    <a:clrScheme name="Office'i kujund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ndara Light"/>
        <a:ea typeface=""/>
        <a:cs typeface=""/>
      </a:majorFont>
      <a:minorFont>
        <a:latin typeface="Candara"/>
        <a:ea typeface=""/>
        <a:cs typeface="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6_Office'i kujundus">
  <a:themeElements>
    <a:clrScheme name="Office'i kujundus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7ACF3B"/>
      </a:accent3>
      <a:accent4>
        <a:srgbClr val="029676"/>
      </a:accent4>
      <a:accent5>
        <a:srgbClr val="4AB5C4"/>
      </a:accent5>
      <a:accent6>
        <a:srgbClr val="0989B1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'i kujund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Kohandatud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20122</TotalTime>
  <Words>2386</Words>
  <Application>Microsoft Office PowerPoint</Application>
  <PresentationFormat>Widescreen</PresentationFormat>
  <Paragraphs>954</Paragraphs>
  <Slides>41</Slides>
  <Notes>13</Notes>
  <HiddenSlides>22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Candara</vt:lpstr>
      <vt:lpstr>Candara Light</vt:lpstr>
      <vt:lpstr>Consolas</vt:lpstr>
      <vt:lpstr>Lucida Calligraphy</vt:lpstr>
      <vt:lpstr>Times New Roman</vt:lpstr>
      <vt:lpstr>Trebuchet MS</vt:lpstr>
      <vt:lpstr>Wingdings</vt:lpstr>
      <vt:lpstr>Office'i kujundus</vt:lpstr>
      <vt:lpstr>1_Office'i kujundus</vt:lpstr>
      <vt:lpstr>2_Office'i kujundus</vt:lpstr>
      <vt:lpstr>3_Office'i kujundus</vt:lpstr>
      <vt:lpstr>4_Office'i kujundus</vt:lpstr>
      <vt:lpstr>5_Office'i kujundus</vt:lpstr>
      <vt:lpstr>6_Office'i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Markus Maal</dc:creator>
  <cp:lastModifiedBy>Markus Maal</cp:lastModifiedBy>
  <cp:revision>6305</cp:revision>
  <dcterms:created xsi:type="dcterms:W3CDTF">2023-06-01T10:45:52Z</dcterms:created>
  <dcterms:modified xsi:type="dcterms:W3CDTF">2024-12-08T16:50:41Z</dcterms:modified>
</cp:coreProperties>
</file>